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7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94660"/>
  </p:normalViewPr>
  <p:slideViewPr>
    <p:cSldViewPr showGuides="1">
      <p:cViewPr varScale="1">
        <p:scale>
          <a:sx n="92" d="100"/>
          <a:sy n="92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82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11989381-577C-49AA-A4E2-5EBA34BD6249}" type="datetimeFigureOut">
              <a:rPr lang="da-DK"/>
              <a:t>30-01-2014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405E7BEC-684E-4C3F-AEB2-ED7203F4ED33}" type="slidenum">
              <a:rPr lang="da-DK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E5E25F29-0308-477E-B892-CB798FED9259}" type="datetimeFigureOut">
              <a:t>30-01-2014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F8FD79C7-905A-4C8B-8800-03693A11A4A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da-DK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83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frundet rektangel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8" name="høj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20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23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højr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/>
          </a:p>
        </p:txBody>
      </p:sp>
      <p:sp>
        <p:nvSpPr>
          <p:cNvPr id="8" name="shim_venstr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 latinLnBrk="0">
              <a:defRPr lang="da-DK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600"/>
              </a:spcBef>
              <a:buNone/>
              <a:defRPr lang="da-DK" sz="2400" b="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t>30-01-2014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ts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23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Februar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319251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59828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7776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7826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es-ES" sz="1300" b="0" dirty="0" smtClean="0">
                <a:solidFill>
                  <a:schemeClr val="tx1"/>
                </a:solidFill>
              </a:rPr>
              <a:t>/1 </a:t>
            </a:r>
            <a:r>
              <a:rPr lang="pl-PL" sz="1300" b="0" dirty="0" smtClean="0">
                <a:solidFill>
                  <a:schemeClr val="tx1"/>
                </a:solidFill>
              </a:rPr>
              <a:t>Marts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179844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80658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8342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8919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6867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7815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583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435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3929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79870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7554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131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07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129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9026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671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7287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5235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528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28/29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179870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317554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 April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458131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596079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73612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5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30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Marts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April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18118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79844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7529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8105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605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10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151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81500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9184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9761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770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775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39793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8054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82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81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758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Maj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809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39793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9" name="Tekstboks 1821"/>
          <p:cNvSpPr txBox="1"/>
          <p:nvPr userDrawn="1"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0" name="Tekstboks 1822"/>
          <p:cNvSpPr txBox="1"/>
          <p:nvPr userDrawn="1"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11" name="Tekstboks 1823"/>
          <p:cNvSpPr txBox="1"/>
          <p:nvPr userDrawn="1"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12" name="Tekstboks 1824"/>
          <p:cNvSpPr txBox="1"/>
          <p:nvPr userDrawn="1"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13" name="Tekstboks 1825"/>
          <p:cNvSpPr txBox="1"/>
          <p:nvPr userDrawn="1"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6"/>
          <p:cNvSpPr txBox="1"/>
          <p:nvPr userDrawn="1"/>
        </p:nvSpPr>
        <p:spPr>
          <a:xfrm>
            <a:off x="39793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j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April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319539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60116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806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Maj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8114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2/3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178646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7815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583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7746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7796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9/10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0990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78965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664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7225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517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5224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16/17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79348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7032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7608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55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5607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23/24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40144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8037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8058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6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58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6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Juni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319539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460116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59806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73811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181744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i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25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Maj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319569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60145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8093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814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Juni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78994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667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7255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5203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525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8994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6679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7255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5203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5253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821"/>
          <p:cNvSpPr txBox="1"/>
          <p:nvPr userDrawn="1"/>
        </p:nvSpPr>
        <p:spPr>
          <a:xfrm>
            <a:off x="180373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10" name="Tekstboks 1822"/>
          <p:cNvSpPr txBox="1"/>
          <p:nvPr userDrawn="1"/>
        </p:nvSpPr>
        <p:spPr>
          <a:xfrm>
            <a:off x="318058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Juli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boks 1823"/>
          <p:cNvSpPr txBox="1"/>
          <p:nvPr userDrawn="1"/>
        </p:nvSpPr>
        <p:spPr>
          <a:xfrm>
            <a:off x="45863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12" name="Tekstboks 1824"/>
          <p:cNvSpPr txBox="1"/>
          <p:nvPr userDrawn="1"/>
        </p:nvSpPr>
        <p:spPr>
          <a:xfrm>
            <a:off x="59658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3" name="Tekstboks 1825"/>
          <p:cNvSpPr txBox="1"/>
          <p:nvPr userDrawn="1"/>
        </p:nvSpPr>
        <p:spPr>
          <a:xfrm>
            <a:off x="736632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6"/>
          <p:cNvSpPr txBox="1"/>
          <p:nvPr userDrawn="1"/>
        </p:nvSpPr>
        <p:spPr>
          <a:xfrm>
            <a:off x="40144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rundet rektangel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8" name="høj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0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3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da-DK"/>
            </a:lvl5pPr>
            <a:lvl6pPr latinLnBrk="0">
              <a:defRPr lang="da-DK"/>
            </a:lvl6pPr>
            <a:lvl7pPr latinLnBrk="0">
              <a:defRPr lang="da-DK" baseline="0"/>
            </a:lvl7pPr>
            <a:lvl8pPr latinLnBrk="0">
              <a:defRPr lang="da-DK" baseline="0"/>
            </a:lvl8pPr>
            <a:lvl9pPr latinLnBrk="0">
              <a:defRPr lang="da-DK" baseline="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30-01-2014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rundet rektangel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6" name="høj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8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1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30 </a:t>
            </a:r>
            <a:r>
              <a:rPr lang="da-DK" sz="1300" b="0" dirty="0" smtClean="0">
                <a:solidFill>
                  <a:schemeClr val="bg2">
                    <a:lumMod val="90000"/>
                  </a:schemeClr>
                </a:solidFill>
              </a:rPr>
              <a:t>Juni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Juli</a:t>
            </a:r>
            <a:endParaRPr lang="da-DK"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r>
              <a:rPr lang="da-DK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9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10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11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12</a:t>
            </a:r>
            <a:r>
              <a:rPr lang="da-DK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13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14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15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16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17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18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19</a:t>
            </a:r>
            <a:r>
              <a:rPr lang="da-DK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20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21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22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23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24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25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r>
              <a:rPr lang="da-DK" sz="1300" b="0" dirty="0" smtClean="0">
                <a:solidFill>
                  <a:schemeClr val="tx1"/>
                </a:solidFill>
              </a:rPr>
              <a:t>/2</a:t>
            </a:r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28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29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30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31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1 August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kstboks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kern="1200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lang="da-DK" sz="1300" b="0" kern="1200" dirty="0">
              <a:solidFill>
                <a:schemeClr val="bg1">
                  <a:lumMod val="8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3" name="Tekstboks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kern="1200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da-DK" sz="1300" b="0" kern="1200" dirty="0">
              <a:solidFill>
                <a:schemeClr val="bg1">
                  <a:lumMod val="8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4" name="Tekstboks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kern="1200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6</a:t>
            </a:r>
            <a:endParaRPr lang="da-DK" sz="1300" b="0" kern="1200" dirty="0">
              <a:solidFill>
                <a:schemeClr val="bg1">
                  <a:lumMod val="8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5" name="Tekstboks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kstboks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kstboks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r>
              <a:rPr lang="da-DK"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5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lang="da-DK"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</a:t>
            </a:r>
            <a:r>
              <a:rPr lang="da-DK" sz="1300" b="0" dirty="0" err="1" smtClean="0">
                <a:solidFill>
                  <a:schemeClr val="bg2">
                    <a:lumMod val="90000"/>
                  </a:schemeClr>
                </a:solidFill>
              </a:rPr>
              <a:t>uli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1">
                    <a:lumMod val="85000"/>
                  </a:schemeClr>
                </a:solidFill>
              </a:rPr>
              <a:t>31</a:t>
            </a:r>
            <a:endParaRPr lang="da-DK"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baseline="0" dirty="0" smtClean="0">
                <a:solidFill>
                  <a:schemeClr val="tx1"/>
                </a:solidFill>
              </a:rPr>
              <a:t> August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</a:t>
            </a:r>
            <a:r>
              <a:rPr lang="da-DK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9" name="Tekstboks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9</a:t>
            </a:r>
            <a:r>
              <a:rPr lang="da-DK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0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1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2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r>
              <a:rPr lang="da-DK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19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0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1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2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r>
              <a:rPr lang="da-DK" sz="1300" b="0" dirty="0" smtClean="0">
                <a:solidFill>
                  <a:schemeClr val="tx1"/>
                </a:solidFill>
              </a:rPr>
              <a:t>/2</a:t>
            </a:r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29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3</a:t>
            </a:r>
            <a:r>
              <a:rPr lang="pl-PL" sz="1300" b="0" dirty="0" smtClean="0">
                <a:solidFill>
                  <a:schemeClr val="tx1"/>
                </a:solidFill>
              </a:rPr>
              <a:t>0/31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kstboks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1 September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kstboks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kstboks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kstboks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kstboks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kstboks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lang="da-DK"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 August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S</a:t>
            </a:r>
            <a:r>
              <a:rPr lang="es-ES" sz="1300" b="0" dirty="0" smtClean="0">
                <a:solidFill>
                  <a:schemeClr val="tx1"/>
                </a:solidFill>
              </a:rPr>
              <a:t>ept</a:t>
            </a:r>
            <a:r>
              <a:rPr lang="pl-PL" sz="1300" b="0" dirty="0" smtClean="0">
                <a:solidFill>
                  <a:schemeClr val="tx1"/>
                </a:solidFill>
              </a:rPr>
              <a:t>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821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0" name="Tekstboks 1822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1" name="Tekstboks 1823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Oktober</a:t>
            </a:r>
            <a:endParaRPr lang="es-ES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boks 1824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boks 1825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6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5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115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29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September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6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7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Oktober</a:t>
            </a:r>
            <a:endParaRPr lang="es-ES" sz="1300" b="0" dirty="0" smtClean="0">
              <a:solidFill>
                <a:schemeClr val="tx1"/>
              </a:solidFill>
            </a:endParaRPr>
          </a:p>
        </p:txBody>
      </p:sp>
      <p:sp>
        <p:nvSpPr>
          <p:cNvPr id="118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9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0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1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2" name="Tekstboks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3" name="Tekstboks 1799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4" name="Tekstboks 1800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5" name="Tekstboks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6" name="Tekstboks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7" name="Tekstboks 1803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8" name="Tekstboks 1804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9" name="Tekstboks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0" name="Tekstboks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1" name="Tekstboks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2" name="Tekstboks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3" name="Tekstboks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4" name="Tekstboks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5" name="Tekstboks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6" name="Tekstboks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7" name="Tekstboks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8" name="Tekstboks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9" name="Tekstboks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0" name="Tekstboks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1" name="Tekstboks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2" name="Tekstboks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3" name="Tekstboks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4" name="Tekstboks 1820"/>
          <p:cNvSpPr txBox="1"/>
          <p:nvPr userDrawn="1"/>
        </p:nvSpPr>
        <p:spPr>
          <a:xfrm>
            <a:off x="7369174" y="4745736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1/2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November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5" name="Tekstboks 1821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6" name="Tekstboks 1822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7" name="Tekstboks 1823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8" name="Tekstboks 1824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9" name="Tekstboks 1825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0" name="Tekstboks 1826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Oktober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7369174" y="1087622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1/2 </a:t>
            </a:r>
            <a:r>
              <a:rPr lang="pl-PL" sz="1300" b="0" dirty="0" smtClean="0">
                <a:solidFill>
                  <a:schemeClr val="tx1"/>
                </a:solidFill>
              </a:rPr>
              <a:t>November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8/9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15/16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22/23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29/30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24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November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29/30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December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6682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7258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5206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181245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79703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7387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7964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591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5962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1186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871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944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7395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7446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98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7496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07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02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07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821"/>
          <p:cNvSpPr txBox="1"/>
          <p:nvPr userDrawn="1"/>
        </p:nvSpPr>
        <p:spPr>
          <a:xfrm>
            <a:off x="182409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10" name="Tekstboks 1822"/>
          <p:cNvSpPr txBox="1"/>
          <p:nvPr userDrawn="1"/>
        </p:nvSpPr>
        <p:spPr>
          <a:xfrm>
            <a:off x="32009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11" name="Tekstboks 1823"/>
          <p:cNvSpPr txBox="1"/>
          <p:nvPr userDrawn="1"/>
        </p:nvSpPr>
        <p:spPr>
          <a:xfrm>
            <a:off x="460670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Januar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boks 1824"/>
          <p:cNvSpPr txBox="1"/>
          <p:nvPr userDrawn="1"/>
        </p:nvSpPr>
        <p:spPr>
          <a:xfrm>
            <a:off x="598618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13" name="Tekstboks 1825"/>
          <p:cNvSpPr txBox="1"/>
          <p:nvPr userDrawn="1"/>
        </p:nvSpPr>
        <p:spPr>
          <a:xfrm>
            <a:off x="738668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6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29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Januar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3/4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81041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8725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9302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7300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10/11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8118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887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9448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7396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7446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17/18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0373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058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63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58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6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24/25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9849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753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10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057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108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/1 </a:t>
            </a:r>
            <a:r>
              <a:rPr lang="pl-PL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Februar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178856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316541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457117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59506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73511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26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Januar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dirty="0" smtClean="0">
                <a:solidFill>
                  <a:schemeClr val="tx1"/>
                </a:solidFill>
              </a:rPr>
              <a:t>/1 </a:t>
            </a:r>
            <a:r>
              <a:rPr lang="pl-PL" sz="1300" b="0" dirty="0" smtClean="0">
                <a:solidFill>
                  <a:schemeClr val="tx1"/>
                </a:solidFill>
              </a:rPr>
              <a:t>Februar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79872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7557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813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6081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131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79084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6769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7345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5293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534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3845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7899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6682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7258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5206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52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40144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9872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7557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133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081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131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28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/1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Marts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3845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31956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460145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598093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73814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højr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/>
          </a:p>
        </p:txBody>
      </p:sp>
      <p:sp>
        <p:nvSpPr>
          <p:cNvPr id="85" name="shim_venstr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a-DK"/>
          </a:p>
        </p:txBody>
      </p:sp>
      <p:sp>
        <p:nvSpPr>
          <p:cNvPr id="8" name="Afrundet rektangel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3618" name="Grup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Lige forbindelse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Lige forbindelse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Lige forbindelse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Lige forbindelse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Lige forbindelse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Lige forbindelse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Lige forbindelse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Lige forbindelse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Lige forbindelse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Lige forbindelse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Lige forbindelse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Lige forbindelse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Lige forbindelse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Lige forbindelse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Lige forbindelse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Lige forbindelse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Lige forbindelse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Lige forbindelse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Lige forbindelse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Lige forbindelse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Lige forbindelse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Lige forbindelse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Lige forbindelse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Lige forbindelse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Lige forbindelse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Lige forbindelse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Lige forbindelse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Lige forbindelse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Lige forbindelse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Lige forbindelse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Lige forbindelse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Lige forbindelse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Lige forbindelse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Lige forbindelse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Lige forbindelse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Lige forbindelse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Lige forbindelse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Lige forbindelse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Lige forbindelse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Lige forbindelse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Lige forbindelse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Lige forbindelse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Lige forbindelse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Lige forbindelse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Lige forbindelse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Lige forbindelse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Lige forbindelse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Lige forbindelse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Lige forbindelse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Lige forbindelse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Lige forbindelse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Lige forbindelse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Lige forbindelse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Lige forbindelse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høj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061" name="Billed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48" name="Billed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kstboks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da-DK" sz="1200" b="1">
                <a:solidFill>
                  <a:schemeClr val="accent1"/>
                </a:solidFill>
              </a:rPr>
              <a:t>MANDAG</a:t>
            </a:r>
          </a:p>
        </p:txBody>
      </p:sp>
      <p:sp>
        <p:nvSpPr>
          <p:cNvPr id="1843" name="Tekstboks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da-DK" sz="1200" b="1">
                <a:solidFill>
                  <a:schemeClr val="accent1"/>
                </a:solidFill>
              </a:rPr>
              <a:t>TIRSDAG</a:t>
            </a:r>
          </a:p>
        </p:txBody>
      </p:sp>
      <p:sp>
        <p:nvSpPr>
          <p:cNvPr id="1844" name="Tekstboks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da-DK" sz="1200" b="1">
                <a:solidFill>
                  <a:schemeClr val="accent1"/>
                </a:solidFill>
              </a:rPr>
              <a:t>ONSDAG</a:t>
            </a:r>
          </a:p>
        </p:txBody>
      </p:sp>
      <p:sp>
        <p:nvSpPr>
          <p:cNvPr id="1845" name="Tekstboks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da-DK" sz="1200" b="1">
                <a:solidFill>
                  <a:schemeClr val="accent1"/>
                </a:solidFill>
              </a:rPr>
              <a:t>TORSDAG</a:t>
            </a:r>
          </a:p>
        </p:txBody>
      </p:sp>
      <p:sp>
        <p:nvSpPr>
          <p:cNvPr id="1846" name="Tekstboks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da-DK" sz="1200" b="1">
                <a:solidFill>
                  <a:schemeClr val="accent1"/>
                </a:solidFill>
              </a:rPr>
              <a:t>FREDAG</a:t>
            </a:r>
          </a:p>
        </p:txBody>
      </p:sp>
      <p:sp>
        <p:nvSpPr>
          <p:cNvPr id="1847" name="Tekstboks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da-DK" sz="1200" b="1">
                <a:solidFill>
                  <a:schemeClr val="accent1"/>
                </a:solidFill>
              </a:rPr>
              <a:t>LØR/SØN</a:t>
            </a:r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da-DK" sz="800">
                <a:solidFill>
                  <a:schemeClr val="accent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2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da-DK"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dsholder til tekst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6" name="Pladsholder til tekst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2" name="Pladsholder til tekst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8" name="Pladsholder til tekst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4" name="Pladsholder til tekst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0" name="Pladsholder til tekst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9" name="Pladsholder til tekst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5" name="Pladsholder til tekst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1" name="Pladsholder til tekst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7" name="Pladsholder til tekst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3" name="Pladsholder til tekst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9" name="Pladsholder til tekst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1" name="Pladsholder til tekst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7" name="Pladsholder til tekst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3" name="Pladsholder til tekst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9" name="Pladsholder til tekst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5" name="Pladsholder til tekst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1" name="Pladsholder til tekst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2" name="Pladsholder til tekst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8" name="Pladsholder til tekst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4" name="Pladsholder til tekst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0" name="Pladsholder til tekst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6" name="Pladsholder til tekst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2" name="Pladsholder til tekst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3" name="Pladsholder til tekst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9" name="Pladsholder til tekst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5" name="Pladsholder til tekst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1" name="Pladsholder til tekst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7" name="Pladsholder til tekst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3" name="Pladsholder til tekst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4" name="Pladsholder til tekst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0" name="Pladsholder til tekst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6" name="Pladsholder til tekst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2" name="Pladsholder til tekst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8" name="Pladsholder til tekst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4" name="Pladsholder til tekst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juli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5060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Pladsholder til tekst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april</a:t>
            </a:r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Pladsholder til tekst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maj</a:t>
            </a:r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Pladsholder til tekst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juni</a:t>
            </a:r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8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9" name="Pladsholder til tekst 38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august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5" name="Titel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september</a:t>
            </a:r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oktober</a:t>
            </a:r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november</a:t>
            </a:r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december</a:t>
            </a:r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januar</a:t>
            </a:r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februar</a:t>
            </a:r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marts</a:t>
            </a:r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ekalender for 2014-2015 (juli - juni)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B4A87A-B02D-4D92-925F-EBA8AC19EC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23C97F-F51F-4742-9C51-30CD8154F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37CCBAB-C537-4291-9B6E-AA0A38884B1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Skærmshow (4:3)</PresentationFormat>
  <Paragraphs>17</Paragraphs>
  <Slides>15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8" baseType="lpstr">
      <vt:lpstr>Arial</vt:lpstr>
      <vt:lpstr>Calibri</vt:lpstr>
      <vt:lpstr>Studiekalender for 2014-2015 (juli - juni)</vt:lpstr>
      <vt:lpstr>juli</vt:lpstr>
      <vt:lpstr>august</vt:lpstr>
      <vt:lpstr>september</vt:lpstr>
      <vt:lpstr>oktober</vt:lpstr>
      <vt:lpstr>november</vt:lpstr>
      <vt:lpstr>december</vt:lpstr>
      <vt:lpstr>januar</vt:lpstr>
      <vt:lpstr>februar</vt:lpstr>
      <vt:lpstr>marts</vt:lpstr>
      <vt:lpstr>april</vt:lpstr>
      <vt:lpstr>maj</vt:lpstr>
      <vt:lpstr>juni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2013-06-24T21:15:36Z</dcterms:created>
  <dcterms:modified xsi:type="dcterms:W3CDTF">2014-01-30T12:19:57Z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