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p:scale>
          <a:sx n="150" d="100"/>
          <a:sy n="150" d="100"/>
        </p:scale>
        <p:origin x="294" y="-4524"/>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D01C1E23-DEED-4881-9649-D4762C05BFCF}" type="datetimeFigureOut">
              <a:rPr lang="da-DK" smtClean="0"/>
              <a:t>27-01-2014</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51C54FC3-7019-4130-999F-2934A1BA0844}" type="slidenum">
              <a:rPr lang="da-DK" smtClean="0"/>
              <a:t>‹nr.›</a:t>
            </a:fld>
            <a:endParaRPr lang="da-DK"/>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26F8C37A-3116-4396-BF80-C7455E378427}" type="datetimeFigureOut">
              <a:t>27-01-2014</a:t>
            </a:fld>
            <a:endParaRPr lang="da-DK"/>
          </a:p>
        </p:txBody>
      </p:sp>
      <p:sp>
        <p:nvSpPr>
          <p:cNvPr id="4" name="Pladsholder til slidebillede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FB1DC21C-4BBA-449A-9AC6-2347AA4403EC}" type="slidenum">
              <a:t>‹nr.›</a:t>
            </a:fld>
            <a:endParaRPr lang="da-DK"/>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redigere invitationen, skal du blot markere eksempelteksten og derefter indtaste oplysninger om begivenheden. Hvis du hellere vil begynde fra bunden, skal du trykke på knappen Ny slide på fanen Startside for at indsætte en ny side med invitationer. Indtast derefter din tekst i de tomme pladsholdere.</a:t>
            </a:r>
          </a:p>
        </p:txBody>
      </p:sp>
      <p:sp>
        <p:nvSpPr>
          <p:cNvPr id="4" name="Pladsholder til slidenummer 3"/>
          <p:cNvSpPr>
            <a:spLocks noGrp="1"/>
          </p:cNvSpPr>
          <p:nvPr>
            <p:ph type="sldNum" sz="quarter" idx="10"/>
          </p:nvPr>
        </p:nvSpPr>
        <p:spPr/>
        <p:txBody>
          <a:bodyPr/>
          <a:lstStyle/>
          <a:p>
            <a:fld id="{FB1DC21C-4BBA-449A-9AC6-2347AA4403EC}" type="slidenum">
              <a:rPr lang="da-DK" smtClean="0"/>
              <a:t>1</a:t>
            </a:fld>
            <a:endParaRPr lang="da-DK"/>
          </a:p>
        </p:txBody>
      </p:sp>
    </p:spTree>
    <p:extLst>
      <p:ext uri="{BB962C8B-B14F-4D97-AF65-F5344CB8AC3E}">
        <p14:creationId xmlns:p14="http://schemas.microsoft.com/office/powerpoint/2010/main" val="3105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invitationer">
    <p:spTree>
      <p:nvGrpSpPr>
        <p:cNvPr id="1" name=""/>
        <p:cNvGrpSpPr/>
        <p:nvPr/>
      </p:nvGrpSpPr>
      <p:grpSpPr>
        <a:xfrm>
          <a:off x="0" y="0"/>
          <a:ext cx="0" cy="0"/>
          <a:chOff x="0" y="0"/>
          <a:chExt cx="0" cy="0"/>
        </a:xfrm>
      </p:grpSpPr>
      <p:sp>
        <p:nvSpPr>
          <p:cNvPr id="43" name="Rektangel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a-DK"/>
          </a:p>
        </p:txBody>
      </p:sp>
      <p:pic>
        <p:nvPicPr>
          <p:cNvPr id="44" name="Billede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Rektangel 5"/>
          <p:cNvSpPr>
            <a:spLocks noChangeArrowheads="1"/>
          </p:cNvSpPr>
          <p:nvPr userDrawn="1"/>
        </p:nvSpPr>
        <p:spPr bwMode="auto">
          <a:xfrm>
            <a:off x="1143000" y="184929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da-DK"/>
          </a:p>
        </p:txBody>
      </p:sp>
      <p:sp>
        <p:nvSpPr>
          <p:cNvPr id="46" name="Kombinationstegning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a-DK"/>
          </a:p>
        </p:txBody>
      </p:sp>
      <p:sp>
        <p:nvSpPr>
          <p:cNvPr id="47" name="Pladsholder til tekst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da-DK"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
        <p:nvSpPr>
          <p:cNvPr id="48" name="Pladsholder til tekst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da-DK" sz="1600" cap="none" baseline="0">
                <a:solidFill>
                  <a:schemeClr val="accent3"/>
                </a:solidFill>
                <a:effectLst/>
                <a:latin typeface="+mn-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
        <p:nvSpPr>
          <p:cNvPr id="49" name="Pladsholder til tekst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da-DK" sz="1100" cap="none" baseline="0">
                <a:solidFill>
                  <a:schemeClr val="tx1"/>
                </a:solidFill>
                <a:effectLst/>
                <a:latin typeface="+mn-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
        <p:nvSpPr>
          <p:cNvPr id="57" name="Rektangel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a-DK"/>
          </a:p>
        </p:txBody>
      </p:sp>
      <p:pic>
        <p:nvPicPr>
          <p:cNvPr id="58" name="Billede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Rektangel 5"/>
          <p:cNvSpPr>
            <a:spLocks noChangeArrowheads="1"/>
          </p:cNvSpPr>
          <p:nvPr userDrawn="1"/>
        </p:nvSpPr>
        <p:spPr bwMode="auto">
          <a:xfrm>
            <a:off x="1143000" y="591640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da-DK"/>
          </a:p>
        </p:txBody>
      </p:sp>
      <p:sp>
        <p:nvSpPr>
          <p:cNvPr id="60" name="Kombinationstegning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a-DK"/>
          </a:p>
        </p:txBody>
      </p:sp>
      <p:sp>
        <p:nvSpPr>
          <p:cNvPr id="61" name="Pladsholder til tekst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da-DK"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
        <p:nvSpPr>
          <p:cNvPr id="62" name="Pladsholder til tekst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da-DK" sz="1600" cap="none" baseline="0">
                <a:solidFill>
                  <a:schemeClr val="accent3"/>
                </a:solidFill>
                <a:effectLst/>
                <a:latin typeface="+mn-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
        <p:nvSpPr>
          <p:cNvPr id="63" name="Pladsholder til tekst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da-DK" sz="1100" cap="none" baseline="0">
                <a:solidFill>
                  <a:schemeClr val="tx1"/>
                </a:solidFill>
                <a:effectLst/>
                <a:latin typeface="+mn-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tilføje tekst</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a-DK" dirty="0"/>
              <a:t>Klik for at redigere </a:t>
            </a:r>
            <a:r>
              <a:rPr lang="da-DK" noProof="0" dirty="0"/>
              <a:t>titeltypografi</a:t>
            </a:r>
            <a:r>
              <a:rPr lang="da-DK" dirty="0"/>
              <a:t> i masteren</a:t>
            </a:r>
          </a:p>
        </p:txBody>
      </p:sp>
      <p:sp>
        <p:nvSpPr>
          <p:cNvPr id="3" name="Pladsholder til tekst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a-DK" sz="1020">
                <a:solidFill>
                  <a:schemeClr val="tx1">
                    <a:tint val="75000"/>
                  </a:schemeClr>
                </a:solidFill>
              </a:defRPr>
            </a:lvl1pPr>
          </a:lstStyle>
          <a:p>
            <a:fld id="{DAFF0B78-83E1-4497-80F4-2C36698B5B0A}" type="datetimeFigureOut">
              <a:t>27-01-2014</a:t>
            </a:fld>
            <a:endParaRPr lang="da-DK"/>
          </a:p>
        </p:txBody>
      </p:sp>
      <p:sp>
        <p:nvSpPr>
          <p:cNvPr id="5" name="Pladsholder til sidefod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a-DK" sz="102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a-DK" sz="1020">
                <a:solidFill>
                  <a:schemeClr val="tx1">
                    <a:tint val="75000"/>
                  </a:schemeClr>
                </a:solidFill>
              </a:defRPr>
            </a:lvl1pPr>
          </a:lstStyle>
          <a:p>
            <a:fld id="{543E683A-2D7E-4358-86B3-B8E4AF8BE975}" type="slidenum">
              <a:t>‹nr.›</a:t>
            </a:fld>
            <a:endParaRPr lang="da-DK"/>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da-DK"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a-DK"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a-DK"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a-DK"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9pPr>
    </p:bodyStyle>
    <p:otherStyle>
      <a:defPPr>
        <a:defRPr lang="da-DK"/>
      </a:defPPr>
      <a:lvl1pPr marL="0" algn="l" defTabSz="777240" rtl="0" eaLnBrk="1" latinLnBrk="0" hangingPunct="1">
        <a:defRPr lang="da-DK" sz="1530" kern="1200">
          <a:solidFill>
            <a:schemeClr val="tx1"/>
          </a:solidFill>
          <a:latin typeface="+mn-lt"/>
          <a:ea typeface="+mn-ea"/>
          <a:cs typeface="+mn-cs"/>
        </a:defRPr>
      </a:lvl1pPr>
      <a:lvl2pPr marL="388620" algn="l" defTabSz="777240" rtl="0" eaLnBrk="1" latinLnBrk="0" hangingPunct="1">
        <a:defRPr lang="da-DK" sz="1530" kern="1200">
          <a:solidFill>
            <a:schemeClr val="tx1"/>
          </a:solidFill>
          <a:latin typeface="+mn-lt"/>
          <a:ea typeface="+mn-ea"/>
          <a:cs typeface="+mn-cs"/>
        </a:defRPr>
      </a:lvl2pPr>
      <a:lvl3pPr marL="777240" algn="l" defTabSz="777240" rtl="0" eaLnBrk="1" latinLnBrk="0" hangingPunct="1">
        <a:defRPr lang="da-DK" sz="1530" kern="1200">
          <a:solidFill>
            <a:schemeClr val="tx1"/>
          </a:solidFill>
          <a:latin typeface="+mn-lt"/>
          <a:ea typeface="+mn-ea"/>
          <a:cs typeface="+mn-cs"/>
        </a:defRPr>
      </a:lvl3pPr>
      <a:lvl4pPr marL="1165860" algn="l" defTabSz="777240" rtl="0" eaLnBrk="1" latinLnBrk="0" hangingPunct="1">
        <a:defRPr lang="da-DK" sz="1530" kern="1200">
          <a:solidFill>
            <a:schemeClr val="tx1"/>
          </a:solidFill>
          <a:latin typeface="+mn-lt"/>
          <a:ea typeface="+mn-ea"/>
          <a:cs typeface="+mn-cs"/>
        </a:defRPr>
      </a:lvl4pPr>
      <a:lvl5pPr marL="1554480" algn="l" defTabSz="777240" rtl="0" eaLnBrk="1" latinLnBrk="0" hangingPunct="1">
        <a:defRPr lang="da-DK" sz="1530" kern="1200">
          <a:solidFill>
            <a:schemeClr val="tx1"/>
          </a:solidFill>
          <a:latin typeface="+mn-lt"/>
          <a:ea typeface="+mn-ea"/>
          <a:cs typeface="+mn-cs"/>
        </a:defRPr>
      </a:lvl5pPr>
      <a:lvl6pPr marL="1943100" algn="l" defTabSz="777240" rtl="0" eaLnBrk="1" latinLnBrk="0" hangingPunct="1">
        <a:defRPr lang="da-DK" sz="1530" kern="1200">
          <a:solidFill>
            <a:schemeClr val="tx1"/>
          </a:solidFill>
          <a:latin typeface="+mn-lt"/>
          <a:ea typeface="+mn-ea"/>
          <a:cs typeface="+mn-cs"/>
        </a:defRPr>
      </a:lvl6pPr>
      <a:lvl7pPr marL="2331720" algn="l" defTabSz="777240" rtl="0" eaLnBrk="1" latinLnBrk="0" hangingPunct="1">
        <a:defRPr lang="da-DK" sz="1530" kern="1200">
          <a:solidFill>
            <a:schemeClr val="tx1"/>
          </a:solidFill>
          <a:latin typeface="+mn-lt"/>
          <a:ea typeface="+mn-ea"/>
          <a:cs typeface="+mn-cs"/>
        </a:defRPr>
      </a:lvl7pPr>
      <a:lvl8pPr marL="2720340" algn="l" defTabSz="777240" rtl="0" eaLnBrk="1" latinLnBrk="0" hangingPunct="1">
        <a:defRPr lang="da-DK" sz="1530" kern="1200">
          <a:solidFill>
            <a:schemeClr val="tx1"/>
          </a:solidFill>
          <a:latin typeface="+mn-lt"/>
          <a:ea typeface="+mn-ea"/>
          <a:cs typeface="+mn-cs"/>
        </a:defRPr>
      </a:lvl8pPr>
      <a:lvl9pPr marL="3108960" algn="l" defTabSz="777240" rtl="0" eaLnBrk="1" latinLnBrk="0" hangingPunct="1">
        <a:defRPr lang="da-DK"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sz="2700" dirty="0"/>
              <a:t>Tillykke med fødselsdagen, Kimmy!</a:t>
            </a:r>
          </a:p>
        </p:txBody>
      </p:sp>
      <p:sp>
        <p:nvSpPr>
          <p:cNvPr id="3" name="Pladsholder til tekst 2"/>
          <p:cNvSpPr>
            <a:spLocks noGrp="1"/>
          </p:cNvSpPr>
          <p:nvPr>
            <p:ph type="body" sz="quarter" idx="11"/>
          </p:nvPr>
        </p:nvSpPr>
        <p:spPr>
          <a:xfrm>
            <a:off x="1876926" y="2790992"/>
            <a:ext cx="4018548" cy="630528"/>
          </a:xfrm>
        </p:spPr>
        <p:txBody>
          <a:bodyPr/>
          <a:lstStyle/>
          <a:p>
            <a:r>
              <a:rPr lang="da-DK" dirty="0"/>
              <a:t>Vær med til at fejre hende</a:t>
            </a:r>
          </a:p>
          <a:p>
            <a:r>
              <a:rPr lang="da-DK" dirty="0"/>
              <a:t>Mandag den 23. august klokken 14:30</a:t>
            </a:r>
          </a:p>
        </p:txBody>
      </p:sp>
      <p:sp>
        <p:nvSpPr>
          <p:cNvPr id="4" name="Pladsholder til tekst 3"/>
          <p:cNvSpPr>
            <a:spLocks noGrp="1"/>
          </p:cNvSpPr>
          <p:nvPr>
            <p:ph type="body" sz="quarter" idx="12"/>
          </p:nvPr>
        </p:nvSpPr>
        <p:spPr/>
        <p:txBody>
          <a:bodyPr/>
          <a:lstStyle/>
          <a:p>
            <a:r>
              <a:rPr lang="da-DK" dirty="0"/>
              <a:t>Sushi-restaurant</a:t>
            </a:r>
          </a:p>
          <a:p>
            <a:r>
              <a:rPr lang="da-DK" dirty="0"/>
              <a:t>Hovedgaden 13, Storkøbing</a:t>
            </a:r>
          </a:p>
          <a:p>
            <a:r>
              <a:rPr lang="da-DK" dirty="0"/>
              <a:t>SU til </a:t>
            </a:r>
            <a:r>
              <a:rPr lang="da-DK" dirty="0"/>
              <a:t>lise@example.com</a:t>
            </a:r>
            <a:endParaRPr lang="da-DK" dirty="0"/>
          </a:p>
        </p:txBody>
      </p:sp>
      <p:sp>
        <p:nvSpPr>
          <p:cNvPr id="5" name="Pladsholder til tekst 4"/>
          <p:cNvSpPr>
            <a:spLocks noGrp="1"/>
          </p:cNvSpPr>
          <p:nvPr>
            <p:ph type="body" sz="quarter" idx="13"/>
          </p:nvPr>
        </p:nvSpPr>
        <p:spPr/>
        <p:txBody>
          <a:bodyPr/>
          <a:lstStyle/>
          <a:p>
            <a:r>
              <a:rPr lang="da-DK" sz="2700" dirty="0"/>
              <a:t>Tillykke med fødselsdagen, Kimmy!</a:t>
            </a:r>
          </a:p>
        </p:txBody>
      </p:sp>
      <p:sp>
        <p:nvSpPr>
          <p:cNvPr id="6" name="Pladsholder til tekst 5"/>
          <p:cNvSpPr>
            <a:spLocks noGrp="1"/>
          </p:cNvSpPr>
          <p:nvPr>
            <p:ph type="body" sz="quarter" idx="14"/>
          </p:nvPr>
        </p:nvSpPr>
        <p:spPr>
          <a:xfrm>
            <a:off x="1876926" y="6858102"/>
            <a:ext cx="4018548" cy="630528"/>
          </a:xfrm>
        </p:spPr>
        <p:txBody>
          <a:bodyPr/>
          <a:lstStyle/>
          <a:p>
            <a:r>
              <a:rPr lang="da-DK" dirty="0"/>
              <a:t>Vær med til at fejre hende</a:t>
            </a:r>
          </a:p>
          <a:p>
            <a:r>
              <a:rPr lang="da-DK" dirty="0"/>
              <a:t>Mandag den 23. august klokken 14:30</a:t>
            </a:r>
          </a:p>
        </p:txBody>
      </p:sp>
      <p:sp>
        <p:nvSpPr>
          <p:cNvPr id="7" name="Pladsholder til tekst 6"/>
          <p:cNvSpPr>
            <a:spLocks noGrp="1"/>
          </p:cNvSpPr>
          <p:nvPr>
            <p:ph type="body" sz="quarter" idx="15"/>
          </p:nvPr>
        </p:nvSpPr>
        <p:spPr/>
        <p:txBody>
          <a:bodyPr/>
          <a:lstStyle/>
          <a:p>
            <a:r>
              <a:rPr lang="da-DK" dirty="0"/>
              <a:t>Sushi-restaurant</a:t>
            </a:r>
          </a:p>
          <a:p>
            <a:r>
              <a:rPr lang="da-DK" dirty="0"/>
              <a:t>Hovedgaden 13, Storkøbing</a:t>
            </a:r>
          </a:p>
          <a:p>
            <a:r>
              <a:rPr lang="da-DK" dirty="0"/>
              <a:t>SU til </a:t>
            </a:r>
            <a:r>
              <a:rPr lang="da-DK" dirty="0"/>
              <a:t>lise@example.com</a:t>
            </a:r>
            <a:endParaRPr lang="da-DK" dirty="0"/>
          </a:p>
        </p:txBody>
      </p:sp>
    </p:spTree>
    <p:extLst>
      <p:ext uri="{BB962C8B-B14F-4D97-AF65-F5344CB8AC3E}">
        <p14:creationId xmlns:p14="http://schemas.microsoft.com/office/powerpoint/2010/main" val="1116289082"/>
      </p:ext>
    </p:extLst>
  </p:cSld>
  <p:clrMapOvr>
    <a:masterClrMapping/>
  </p:clrMapOvr>
</p:sld>
</file>

<file path=ppt/theme/theme1.xml><?xml version="1.0" encoding="utf-8"?>
<a:theme xmlns:a="http://schemas.openxmlformats.org/drawingml/2006/main" name="Invitation med blåt bånd">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BlueRibbon.potx" id="{BF01ED83-D56C-4CAA-985C-0984ACDAFF74}" vid="{FCAFC9F0-7078-441D-B98D-6F31FC60350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F7E612-AA70-48BF-BB5C-DF7A5083E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290AA32-8904-44E9-AE67-0DB9961AB7B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F94F4AE-7619-4603-BCEB-A1445B3B78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109</Words>
  <Application>Microsoft Office PowerPoint</Application>
  <PresentationFormat>Brugerdefineret</PresentationFormat>
  <Paragraphs>14</Paragraphs>
  <Slides>1</Slides>
  <Notes>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vt:i4>
      </vt:variant>
    </vt:vector>
  </HeadingPairs>
  <TitlesOfParts>
    <vt:vector size="4" baseType="lpstr">
      <vt:lpstr>Arial</vt:lpstr>
      <vt:lpstr>Century</vt:lpstr>
      <vt:lpstr>Invitation med blåt bånd</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2012-09-23T22:37:12Z</dcterms:created>
  <dcterms:modified xsi:type="dcterms:W3CDTF">2014-01-27T07:51:32Z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