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6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mme 108" title="Baggrundsgrafikramme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Kombinationstegning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Kombinationstegning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Kombinationstegning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Kombinationstegning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Kombinationstegning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Kombinationstegning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Kombinationstegning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Kombinationstegning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Kombinationstegning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Kombinationstegning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Kombinationstegning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Kombinationstegning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Kombinationstegning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Kombinationstegning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Kombinationstegning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Kombinationstegning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Kombinationstegning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Kombinationstegning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Kombinationstegning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Kombinationstegning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Kombinationstegning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Kombinationstegning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Kombinationstegning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Kombinationstegning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Kombinationstegning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Kombinationstegning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Kombinationstegning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Kombinationstegning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Kombinationstegning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Kombinationstegning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Kombinationstegning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Kombinationstegning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Kombinationstegning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Kombinationstegning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Kombinationstegning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Kombinationstegning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Kombinationstegning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Kombinationstegning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Kombinationstegning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Kombinationstegning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Kombinationstegning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Kombinationstegning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Kombinationstegning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Kombinationstegning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Kombinationstegning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Kombinationstegning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Kombinationstegning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Kombinationstegning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Kombinationstegning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Kombinationstegning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Kombinationstegning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Kombinationstegning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Kombinationstegning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Kombinationstegning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Kombinationstegning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Kombinationstegning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Kombinationstegning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Kombinationstegning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Kombinationstegning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Kombinationstegning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Kombinationstegning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Kombinationstegning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Kombinationstegning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Kombinationstegning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Kombinationstegning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Kombinationstegning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Kombinationstegning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Kombinationstegning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Kombinationstegning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Kombinationstegning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Undertitel"/>
          <p:cNvSpPr>
            <a:spLocks noGrp="1"/>
          </p:cNvSpPr>
          <p:nvPr>
            <p:ph type="subTitle" idx="1"/>
          </p:nvPr>
        </p:nvSpPr>
        <p:spPr>
          <a:xfrm>
            <a:off x="1088136" y="1015079"/>
            <a:ext cx="6967728" cy="1005650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" dirty="0"/>
              <a:t>Klik for at redigere undertiteltypografien i masteren</a:t>
            </a:r>
          </a:p>
        </p:txBody>
      </p:sp>
      <p:grpSp>
        <p:nvGrpSpPr>
          <p:cNvPr id="77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Kombinationstegning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Kombinationstegning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Pladsholder til tekst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da"/>
              <a:t>Rediger teksttypografier i master</a:t>
            </a:r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da" dirty="0"/>
              <a:t>Klik for at redigere titeltypografier i master</a:t>
            </a:r>
          </a:p>
        </p:txBody>
      </p:sp>
      <p:sp>
        <p:nvSpPr>
          <p:cNvPr id="91" name="Pladsholder til tekst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da" dirty="0"/>
              <a:t>Rediger teksttypografier i master</a:t>
            </a:r>
          </a:p>
        </p:txBody>
      </p:sp>
      <p:sp>
        <p:nvSpPr>
          <p:cNvPr id="93" name="Pladsholder til tekst 92"/>
          <p:cNvSpPr>
            <a:spLocks noGrp="1"/>
          </p:cNvSpPr>
          <p:nvPr>
            <p:ph type="body" sz="quarter" idx="13"/>
          </p:nvPr>
        </p:nvSpPr>
        <p:spPr>
          <a:xfrm>
            <a:off x="1178560" y="5338450"/>
            <a:ext cx="778395" cy="204853"/>
          </a:xfrm>
        </p:spPr>
        <p:txBody>
          <a:bodyPr rtlCol="0" anchor="t" anchorCtr="0">
            <a:noAutofit/>
          </a:bodyPr>
          <a:lstStyle>
            <a:lvl1pPr algn="l">
              <a:defRPr sz="900"/>
            </a:lvl1pPr>
          </a:lstStyle>
          <a:p>
            <a:pPr lvl="0" rtl="0"/>
            <a:r>
              <a:rPr lang="da" dirty="0"/>
              <a:t>Rediger teksttypografier i master</a:t>
            </a:r>
          </a:p>
        </p:txBody>
      </p:sp>
      <p:cxnSp>
        <p:nvCxnSpPr>
          <p:cNvPr id="80" name="Lige forbindelse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Pladsholder til tekst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900" i="0"/>
            </a:lvl1pPr>
          </a:lstStyle>
          <a:p>
            <a:pPr lvl="0" rtl="0"/>
            <a:r>
              <a:rPr lang="da" dirty="0"/>
              <a:t>Rediger teksttypografier i master</a:t>
            </a:r>
          </a:p>
        </p:txBody>
      </p:sp>
      <p:sp>
        <p:nvSpPr>
          <p:cNvPr id="99" name="Pladsholder til tekst 98"/>
          <p:cNvSpPr>
            <a:spLocks noGrp="1"/>
          </p:cNvSpPr>
          <p:nvPr>
            <p:ph type="body" sz="quarter" idx="15"/>
          </p:nvPr>
        </p:nvSpPr>
        <p:spPr>
          <a:xfrm>
            <a:off x="5434445" y="5340096"/>
            <a:ext cx="778395" cy="201168"/>
          </a:xfrm>
        </p:spPr>
        <p:txBody>
          <a:bodyPr rtlCol="0" anchor="t" anchorCtr="0">
            <a:noAutofit/>
          </a:bodyPr>
          <a:lstStyle>
            <a:lvl1pPr algn="l">
              <a:defRPr sz="900"/>
            </a:lvl1pPr>
          </a:lstStyle>
          <a:p>
            <a:pPr lvl="0" rtl="0"/>
            <a:r>
              <a:rPr lang="da" dirty="0"/>
              <a:t>Rediger teksttypografier i master</a:t>
            </a:r>
          </a:p>
        </p:txBody>
      </p:sp>
      <p:sp>
        <p:nvSpPr>
          <p:cNvPr id="101" name="Pladsholder til tekst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61100" y="5087097"/>
            <a:ext cx="1490472" cy="374904"/>
          </a:xfrm>
        </p:spPr>
        <p:txBody>
          <a:bodyPr rtlCol="0" anchor="b">
            <a:normAutofit/>
          </a:bodyPr>
          <a:lstStyle>
            <a:lvl1pPr>
              <a:defRPr sz="900"/>
            </a:lvl1pPr>
          </a:lstStyle>
          <a:p>
            <a:pPr lvl="0" rtl="0"/>
            <a:r>
              <a:rPr lang="da" dirty="0"/>
              <a:t>Rediger teksttypografier i master</a:t>
            </a:r>
          </a:p>
        </p:txBody>
      </p:sp>
      <p:cxnSp>
        <p:nvCxnSpPr>
          <p:cNvPr id="81" name="Lige forbindelse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ite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"/>
              <a:t>Klik for at redigere titeltypografier i master</a:t>
            </a:r>
            <a:endParaRPr lang="en-US" dirty="0"/>
          </a:p>
        </p:txBody>
      </p:sp>
      <p:sp>
        <p:nvSpPr>
          <p:cNvPr id="8" name="Pladsholder til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da"/>
              <a:t>Klik for at redigere i master</a:t>
            </a:r>
          </a:p>
          <a:p>
            <a:pPr lvl="0" rtl="0"/>
            <a:r>
              <a:rPr lang="da"/>
              <a:t>Andet niveau</a:t>
            </a:r>
          </a:p>
          <a:p>
            <a:pPr lvl="0" rtl="0"/>
            <a:r>
              <a:rPr lang="da"/>
              <a:t>Tredje niveau</a:t>
            </a:r>
          </a:p>
          <a:p>
            <a:pPr lvl="0" rtl="0"/>
            <a:r>
              <a:rPr lang="da"/>
              <a:t>Fjerde niveau</a:t>
            </a:r>
          </a:p>
          <a:p>
            <a:pPr lvl="0" rtl="0"/>
            <a:r>
              <a:rPr lang="da"/>
              <a:t>Femte niveau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01-02-2017</a:t>
            </a:r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 rtl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a"/>
              <a:t>Månedens medarbejder</a:t>
            </a:r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da"/>
              <a:t>tildelt til</a:t>
            </a:r>
            <a:endParaRPr lang="en-US" dirty="0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"/>
              <a:t>Navn på modtager</a:t>
            </a:r>
            <a:endParaRPr lang="en-US" dirty="0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da"/>
              <a:t>til anerkendelse af:</a:t>
            </a:r>
          </a:p>
          <a:p>
            <a:pPr rtl="0"/>
            <a:r>
              <a:rPr lang="da"/>
              <a:t>dit engagement, din passion og din stærke indsats</a:t>
            </a:r>
            <a:endParaRPr lang="en-US" dirty="0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13"/>
          </p:nvPr>
        </p:nvSpPr>
        <p:spPr>
          <a:xfrm>
            <a:off x="1289050" y="5338450"/>
            <a:ext cx="667905" cy="204853"/>
          </a:xfrm>
        </p:spPr>
        <p:txBody>
          <a:bodyPr rtlCol="0">
            <a:normAutofit/>
          </a:bodyPr>
          <a:lstStyle/>
          <a:p>
            <a:pPr rtl="0"/>
            <a:r>
              <a:rPr lang="da" dirty="0"/>
              <a:t>Underskrevet</a:t>
            </a:r>
            <a:endParaRPr lang="en-US" dirty="0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da"/>
              <a:t>Navn/titel på udsteder</a:t>
            </a:r>
            <a:endParaRPr lang="en-US" dirty="0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15"/>
          </p:nvPr>
        </p:nvSpPr>
        <p:spPr>
          <a:xfrm>
            <a:off x="5905500" y="5340096"/>
            <a:ext cx="307340" cy="201168"/>
          </a:xfrm>
        </p:spPr>
        <p:txBody>
          <a:bodyPr rtlCol="0"/>
          <a:lstStyle/>
          <a:p>
            <a:pPr rtl="0"/>
            <a:r>
              <a:rPr lang="da" dirty="0"/>
              <a:t>Dato</a:t>
            </a:r>
            <a:endParaRPr lang="en-US" dirty="0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FFD452CE-4639-4515-AC61-550618DE8B14}" type="datetime2">
              <a:rPr lang="da-DK" smtClean="0"/>
              <a:t>27. april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</TotalTime>
  <Words>28</Words>
  <Application>Microsoft Office PowerPoint</Application>
  <PresentationFormat>Skærmshow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Navn på modtager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Navn på modtager</dc:title>
  <cp:lastModifiedBy>admin</cp:lastModifiedBy>
  <cp:revision>2</cp:revision>
  <dcterms:created xsi:type="dcterms:W3CDTF">2017-01-31T21:59:38Z</dcterms:created>
  <dcterms:modified xsi:type="dcterms:W3CDTF">2018-04-27T15:13:48Z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