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2448" userDrawn="1">
          <p15:clr>
            <a:srgbClr val="A4A3A4"/>
          </p15:clr>
        </p15:guide>
        <p15:guide id="2" orient="horz" pos="31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50" d="100"/>
          <a:sy n="150" d="100"/>
        </p:scale>
        <p:origin x="1122" y="-48"/>
      </p:cViewPr>
      <p:guideLst>
        <p:guide pos="2448"/>
        <p:guide orient="horz" pos="31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1986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AAA1FAB4-6D67-4D9A-8B9F-E4530F6DE81E}" type="datetimeFigureOut">
              <a:rPr lang="da-DK" smtClean="0"/>
              <a:t>12-12-2013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877907D8-5914-4663-929A-4C8E5FFDEBB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77270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da-DK" sz="1200"/>
            </a:lvl1pPr>
          </a:lstStyle>
          <a:p>
            <a:fld id="{085F4EFC-11B2-408A-A3EB-619432DF2FB3}" type="datetimeFigureOut">
              <a:t>12-12-2013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da-DK"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da-DK" sz="1200"/>
            </a:lvl1pPr>
          </a:lstStyle>
          <a:p>
            <a:fld id="{037336D3-8344-4427-A975-48AA68DBEEBD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9345721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da-DK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a-DK" dirty="0" smtClean="0"/>
              <a:t>Hvis du vil ændre det første eksempelvisitkort,</a:t>
            </a:r>
            <a:r>
              <a:rPr lang="da-DK" baseline="0" dirty="0" smtClean="0"/>
              <a:t> skal du erstatte indholdet med dit eget. Hvis du vil ændre logoet, skal du markere billedet "erstat med LOGO" og vælge Skift billede under fanen Billedværktøjer – Formatér. Hvis du hellere vil begynde fra bunden, skal du trykke på knappen Ny slide under fanen Hjem for at indsætte en ny side. Skriv nu din egen tekst i de tomme pladsholdere, og tilføj dit logo vha. Indsæt billede.</a:t>
            </a:r>
            <a:endParaRPr lang="da-DK" dirty="0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7336D3-8344-4427-A975-48AA68DBEEBD}" type="slidenum">
              <a:rPr lang="da-DK" smtClean="0"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647992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kort 10 stk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dsholder til tekst 19"/>
          <p:cNvSpPr>
            <a:spLocks noGrp="1"/>
          </p:cNvSpPr>
          <p:nvPr>
            <p:ph type="body" sz="quarter" idx="10" hasCustomPrompt="1"/>
          </p:nvPr>
        </p:nvSpPr>
        <p:spPr>
          <a:xfrm>
            <a:off x="914400" y="635790"/>
            <a:ext cx="1905000" cy="185282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900"/>
            </a:lvl2pPr>
            <a:lvl3pPr marL="0" indent="0" latinLnBrk="0">
              <a:spcBef>
                <a:spcPts val="0"/>
              </a:spcBef>
              <a:buNone/>
              <a:defRPr lang="da-DK" sz="900"/>
            </a:lvl3pPr>
            <a:lvl4pPr marL="0" indent="0" latinLnBrk="0">
              <a:spcBef>
                <a:spcPts val="0"/>
              </a:spcBef>
              <a:buNone/>
              <a:defRPr lang="da-DK" sz="900"/>
            </a:lvl4pPr>
            <a:lvl5pPr marL="0" indent="0" latinLnBrk="0"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[Navn]</a:t>
            </a:r>
          </a:p>
        </p:txBody>
      </p:sp>
      <p:sp>
        <p:nvSpPr>
          <p:cNvPr id="22" name="Pladsholder til tekst 21"/>
          <p:cNvSpPr>
            <a:spLocks noGrp="1"/>
          </p:cNvSpPr>
          <p:nvPr>
            <p:ph type="body" sz="quarter" idx="11" hasCustomPrompt="1"/>
          </p:nvPr>
        </p:nvSpPr>
        <p:spPr>
          <a:xfrm>
            <a:off x="914400" y="816875"/>
            <a:ext cx="1901536" cy="140384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[Titel]</a:t>
            </a:r>
          </a:p>
        </p:txBody>
      </p:sp>
      <p:sp>
        <p:nvSpPr>
          <p:cNvPr id="112" name="Pladsholder til tekst 31"/>
          <p:cNvSpPr>
            <a:spLocks noGrp="1"/>
          </p:cNvSpPr>
          <p:nvPr>
            <p:ph type="body" sz="quarter" idx="80" hasCustomPrompt="1"/>
          </p:nvPr>
        </p:nvSpPr>
        <p:spPr>
          <a:xfrm>
            <a:off x="914400" y="1524408"/>
            <a:ext cx="2743200" cy="140081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[Firma]</a:t>
            </a:r>
          </a:p>
        </p:txBody>
      </p:sp>
      <p:sp>
        <p:nvSpPr>
          <p:cNvPr id="32" name="Pladsholder til tekst 31"/>
          <p:cNvSpPr>
            <a:spLocks noGrp="1"/>
          </p:cNvSpPr>
          <p:nvPr>
            <p:ph type="body" sz="quarter" idx="16" hasCustomPrompt="1"/>
          </p:nvPr>
        </p:nvSpPr>
        <p:spPr>
          <a:xfrm>
            <a:off x="914400" y="166645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[Adresse, postnummer By]</a:t>
            </a:r>
          </a:p>
        </p:txBody>
      </p:sp>
      <p:sp>
        <p:nvSpPr>
          <p:cNvPr id="24" name="Pladsholder til tekst 23"/>
          <p:cNvSpPr>
            <a:spLocks noGrp="1"/>
          </p:cNvSpPr>
          <p:nvPr>
            <p:ph type="body" sz="quarter" idx="12" hasCustomPrompt="1"/>
          </p:nvPr>
        </p:nvSpPr>
        <p:spPr>
          <a:xfrm>
            <a:off x="914398" y="1908949"/>
            <a:ext cx="228602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TLF. |</a:t>
            </a:r>
          </a:p>
        </p:txBody>
      </p:sp>
      <p:sp>
        <p:nvSpPr>
          <p:cNvPr id="125" name="Pladsholder til tekst 23"/>
          <p:cNvSpPr>
            <a:spLocks noGrp="1"/>
          </p:cNvSpPr>
          <p:nvPr>
            <p:ph type="body" sz="quarter" idx="82" hasCustomPrompt="1"/>
          </p:nvPr>
        </p:nvSpPr>
        <p:spPr>
          <a:xfrm>
            <a:off x="1154540" y="1892647"/>
            <a:ext cx="76200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[Telefonnr.]</a:t>
            </a:r>
          </a:p>
        </p:txBody>
      </p:sp>
      <p:sp>
        <p:nvSpPr>
          <p:cNvPr id="113" name="Pladsholder til tekst 23"/>
          <p:cNvSpPr>
            <a:spLocks noGrp="1"/>
          </p:cNvSpPr>
          <p:nvPr>
            <p:ph type="body" sz="quarter" idx="81" hasCustomPrompt="1"/>
          </p:nvPr>
        </p:nvSpPr>
        <p:spPr>
          <a:xfrm>
            <a:off x="1913656" y="1908949"/>
            <a:ext cx="290558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 dirty="0"/>
              <a:t>MAIL |</a:t>
            </a:r>
          </a:p>
        </p:txBody>
      </p:sp>
      <p:sp>
        <p:nvSpPr>
          <p:cNvPr id="137" name="Pladsholder til tekst 23"/>
          <p:cNvSpPr>
            <a:spLocks noGrp="1"/>
          </p:cNvSpPr>
          <p:nvPr>
            <p:ph type="body" sz="quarter" idx="83" hasCustomPrompt="1"/>
          </p:nvPr>
        </p:nvSpPr>
        <p:spPr>
          <a:xfrm>
            <a:off x="2215755" y="1892647"/>
            <a:ext cx="1441846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 dirty="0"/>
              <a:t>[Mail]</a:t>
            </a:r>
          </a:p>
        </p:txBody>
      </p:sp>
      <p:sp>
        <p:nvSpPr>
          <p:cNvPr id="28" name="Pladsholder til tekst 27"/>
          <p:cNvSpPr>
            <a:spLocks noGrp="1"/>
          </p:cNvSpPr>
          <p:nvPr>
            <p:ph type="body" sz="quarter" idx="14" hasCustomPrompt="1"/>
          </p:nvPr>
        </p:nvSpPr>
        <p:spPr>
          <a:xfrm>
            <a:off x="914400" y="2016185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WEB |</a:t>
            </a:r>
          </a:p>
        </p:txBody>
      </p:sp>
      <p:sp>
        <p:nvSpPr>
          <p:cNvPr id="148" name="Pladsholder til tekst 27"/>
          <p:cNvSpPr>
            <a:spLocks noGrp="1"/>
          </p:cNvSpPr>
          <p:nvPr>
            <p:ph type="body" sz="quarter" idx="84" hasCustomPrompt="1"/>
          </p:nvPr>
        </p:nvSpPr>
        <p:spPr>
          <a:xfrm>
            <a:off x="1184580" y="2019939"/>
            <a:ext cx="2473020" cy="128016"/>
          </a:xfrm>
        </p:spPr>
        <p:txBody>
          <a:bodyPr lIns="0" tIns="0" rIns="0" bIns="0" anchor="t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[Webadresse]</a:t>
            </a:r>
          </a:p>
        </p:txBody>
      </p:sp>
      <p:sp>
        <p:nvSpPr>
          <p:cNvPr id="169" name="Pladsholder til tekst 19"/>
          <p:cNvSpPr>
            <a:spLocks noGrp="1"/>
          </p:cNvSpPr>
          <p:nvPr>
            <p:ph type="body" sz="quarter" idx="85" hasCustomPrompt="1"/>
          </p:nvPr>
        </p:nvSpPr>
        <p:spPr>
          <a:xfrm>
            <a:off x="914400" y="24842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900"/>
            </a:lvl2pPr>
            <a:lvl3pPr marL="0" indent="0" latinLnBrk="0">
              <a:spcBef>
                <a:spcPts val="0"/>
              </a:spcBef>
              <a:buNone/>
              <a:defRPr lang="da-DK" sz="900"/>
            </a:lvl3pPr>
            <a:lvl4pPr marL="0" indent="0" latinLnBrk="0">
              <a:spcBef>
                <a:spcPts val="0"/>
              </a:spcBef>
              <a:buNone/>
              <a:defRPr lang="da-DK" sz="900"/>
            </a:lvl4pPr>
            <a:lvl5pPr marL="0" indent="0" latinLnBrk="0"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[Navn]</a:t>
            </a:r>
          </a:p>
        </p:txBody>
      </p:sp>
      <p:sp>
        <p:nvSpPr>
          <p:cNvPr id="170" name="Pladsholder til tekst 21"/>
          <p:cNvSpPr>
            <a:spLocks noGrp="1"/>
          </p:cNvSpPr>
          <p:nvPr>
            <p:ph type="body" sz="quarter" idx="86" hasCustomPrompt="1"/>
          </p:nvPr>
        </p:nvSpPr>
        <p:spPr>
          <a:xfrm>
            <a:off x="914400" y="26550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[Titel]</a:t>
            </a:r>
          </a:p>
        </p:txBody>
      </p:sp>
      <p:sp>
        <p:nvSpPr>
          <p:cNvPr id="171" name="Pladsholder til tekst 31"/>
          <p:cNvSpPr>
            <a:spLocks noGrp="1"/>
          </p:cNvSpPr>
          <p:nvPr>
            <p:ph type="body" sz="quarter" idx="87" hasCustomPrompt="1"/>
          </p:nvPr>
        </p:nvSpPr>
        <p:spPr>
          <a:xfrm>
            <a:off x="9144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[Firma]</a:t>
            </a:r>
          </a:p>
        </p:txBody>
      </p:sp>
      <p:sp>
        <p:nvSpPr>
          <p:cNvPr id="172" name="Pladsholder til tekst 31"/>
          <p:cNvSpPr>
            <a:spLocks noGrp="1"/>
          </p:cNvSpPr>
          <p:nvPr>
            <p:ph type="body" sz="quarter" idx="88" hasCustomPrompt="1"/>
          </p:nvPr>
        </p:nvSpPr>
        <p:spPr>
          <a:xfrm>
            <a:off x="9144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[Adresse, postnummer By]</a:t>
            </a:r>
          </a:p>
        </p:txBody>
      </p:sp>
      <p:sp>
        <p:nvSpPr>
          <p:cNvPr id="173" name="Pladsholder til tekst 23"/>
          <p:cNvSpPr>
            <a:spLocks noGrp="1"/>
          </p:cNvSpPr>
          <p:nvPr>
            <p:ph type="body" sz="quarter" idx="89" hasCustomPrompt="1"/>
          </p:nvPr>
        </p:nvSpPr>
        <p:spPr>
          <a:xfrm>
            <a:off x="914398" y="37433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TLF. |</a:t>
            </a:r>
          </a:p>
        </p:txBody>
      </p:sp>
      <p:sp>
        <p:nvSpPr>
          <p:cNvPr id="174" name="Pladsholder til tekst 23"/>
          <p:cNvSpPr>
            <a:spLocks noGrp="1"/>
          </p:cNvSpPr>
          <p:nvPr>
            <p:ph type="body" sz="quarter" idx="90" hasCustomPrompt="1"/>
          </p:nvPr>
        </p:nvSpPr>
        <p:spPr>
          <a:xfrm>
            <a:off x="1154540" y="37318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[Telefonnr.]</a:t>
            </a:r>
          </a:p>
        </p:txBody>
      </p:sp>
      <p:sp>
        <p:nvSpPr>
          <p:cNvPr id="175" name="Pladsholder til tekst 23"/>
          <p:cNvSpPr>
            <a:spLocks noGrp="1"/>
          </p:cNvSpPr>
          <p:nvPr>
            <p:ph type="body" sz="quarter" idx="91" hasCustomPrompt="1"/>
          </p:nvPr>
        </p:nvSpPr>
        <p:spPr>
          <a:xfrm>
            <a:off x="1913655" y="3743348"/>
            <a:ext cx="290559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 dirty="0"/>
              <a:t>MAIL |</a:t>
            </a:r>
          </a:p>
        </p:txBody>
      </p:sp>
      <p:sp>
        <p:nvSpPr>
          <p:cNvPr id="176" name="Pladsholder til tekst 23"/>
          <p:cNvSpPr>
            <a:spLocks noGrp="1"/>
          </p:cNvSpPr>
          <p:nvPr>
            <p:ph type="body" sz="quarter" idx="92" hasCustomPrompt="1"/>
          </p:nvPr>
        </p:nvSpPr>
        <p:spPr>
          <a:xfrm>
            <a:off x="2215754" y="3731808"/>
            <a:ext cx="144184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 dirty="0"/>
              <a:t>[Mail]</a:t>
            </a:r>
          </a:p>
        </p:txBody>
      </p:sp>
      <p:sp>
        <p:nvSpPr>
          <p:cNvPr id="177" name="Pladsholder til tekst 27"/>
          <p:cNvSpPr>
            <a:spLocks noGrp="1"/>
          </p:cNvSpPr>
          <p:nvPr>
            <p:ph type="body" sz="quarter" idx="93" hasCustomPrompt="1"/>
          </p:nvPr>
        </p:nvSpPr>
        <p:spPr>
          <a:xfrm>
            <a:off x="914400" y="38696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WEB |</a:t>
            </a:r>
          </a:p>
        </p:txBody>
      </p:sp>
      <p:sp>
        <p:nvSpPr>
          <p:cNvPr id="178" name="Pladsholder til tekst 27"/>
          <p:cNvSpPr>
            <a:spLocks noGrp="1"/>
          </p:cNvSpPr>
          <p:nvPr>
            <p:ph type="body" sz="quarter" idx="94" hasCustomPrompt="1"/>
          </p:nvPr>
        </p:nvSpPr>
        <p:spPr>
          <a:xfrm>
            <a:off x="1184580" y="38638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[Webadresse]</a:t>
            </a:r>
          </a:p>
        </p:txBody>
      </p:sp>
      <p:sp>
        <p:nvSpPr>
          <p:cNvPr id="179" name="Pladsholder til tekst 19"/>
          <p:cNvSpPr>
            <a:spLocks noGrp="1"/>
          </p:cNvSpPr>
          <p:nvPr>
            <p:ph type="body" sz="quarter" idx="95" hasCustomPrompt="1"/>
          </p:nvPr>
        </p:nvSpPr>
        <p:spPr>
          <a:xfrm>
            <a:off x="9144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900"/>
            </a:lvl2pPr>
            <a:lvl3pPr marL="0" indent="0" latinLnBrk="0">
              <a:spcBef>
                <a:spcPts val="0"/>
              </a:spcBef>
              <a:buNone/>
              <a:defRPr lang="da-DK" sz="900"/>
            </a:lvl3pPr>
            <a:lvl4pPr marL="0" indent="0" latinLnBrk="0">
              <a:spcBef>
                <a:spcPts val="0"/>
              </a:spcBef>
              <a:buNone/>
              <a:defRPr lang="da-DK" sz="900"/>
            </a:lvl4pPr>
            <a:lvl5pPr marL="0" indent="0" latinLnBrk="0"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[Navn]</a:t>
            </a:r>
          </a:p>
        </p:txBody>
      </p:sp>
      <p:sp>
        <p:nvSpPr>
          <p:cNvPr id="180" name="Pladsholder til tekst 21"/>
          <p:cNvSpPr>
            <a:spLocks noGrp="1"/>
          </p:cNvSpPr>
          <p:nvPr>
            <p:ph type="body" sz="quarter" idx="96" hasCustomPrompt="1"/>
          </p:nvPr>
        </p:nvSpPr>
        <p:spPr>
          <a:xfrm>
            <a:off x="9144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[Titel]</a:t>
            </a:r>
          </a:p>
        </p:txBody>
      </p:sp>
      <p:sp>
        <p:nvSpPr>
          <p:cNvPr id="181" name="Pladsholder til tekst 31"/>
          <p:cNvSpPr>
            <a:spLocks noGrp="1"/>
          </p:cNvSpPr>
          <p:nvPr>
            <p:ph type="body" sz="quarter" idx="97" hasCustomPrompt="1"/>
          </p:nvPr>
        </p:nvSpPr>
        <p:spPr>
          <a:xfrm>
            <a:off x="9144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[Firma]</a:t>
            </a:r>
          </a:p>
        </p:txBody>
      </p:sp>
      <p:sp>
        <p:nvSpPr>
          <p:cNvPr id="182" name="Pladsholder til tekst 31"/>
          <p:cNvSpPr>
            <a:spLocks noGrp="1"/>
          </p:cNvSpPr>
          <p:nvPr>
            <p:ph type="body" sz="quarter" idx="98" hasCustomPrompt="1"/>
          </p:nvPr>
        </p:nvSpPr>
        <p:spPr>
          <a:xfrm>
            <a:off x="9144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[Adresse, postnummer By]</a:t>
            </a:r>
          </a:p>
        </p:txBody>
      </p:sp>
      <p:sp>
        <p:nvSpPr>
          <p:cNvPr id="183" name="Pladsholder til tekst 23"/>
          <p:cNvSpPr>
            <a:spLocks noGrp="1"/>
          </p:cNvSpPr>
          <p:nvPr>
            <p:ph type="body" sz="quarter" idx="99" hasCustomPrompt="1"/>
          </p:nvPr>
        </p:nvSpPr>
        <p:spPr>
          <a:xfrm>
            <a:off x="914398" y="5568232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TLF. |</a:t>
            </a:r>
          </a:p>
        </p:txBody>
      </p:sp>
      <p:sp>
        <p:nvSpPr>
          <p:cNvPr id="184" name="Pladsholder til tekst 23"/>
          <p:cNvSpPr>
            <a:spLocks noGrp="1"/>
          </p:cNvSpPr>
          <p:nvPr>
            <p:ph type="body" sz="quarter" idx="100" hasCustomPrompt="1"/>
          </p:nvPr>
        </p:nvSpPr>
        <p:spPr>
          <a:xfrm>
            <a:off x="1154540" y="5556692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[Telefonnr.]</a:t>
            </a:r>
          </a:p>
        </p:txBody>
      </p:sp>
      <p:sp>
        <p:nvSpPr>
          <p:cNvPr id="185" name="Pladsholder til tekst 23"/>
          <p:cNvSpPr>
            <a:spLocks noGrp="1"/>
          </p:cNvSpPr>
          <p:nvPr>
            <p:ph type="body" sz="quarter" idx="101" hasCustomPrompt="1"/>
          </p:nvPr>
        </p:nvSpPr>
        <p:spPr>
          <a:xfrm>
            <a:off x="1913655" y="5568232"/>
            <a:ext cx="290559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MAIL |</a:t>
            </a:r>
          </a:p>
        </p:txBody>
      </p:sp>
      <p:sp>
        <p:nvSpPr>
          <p:cNvPr id="186" name="Pladsholder til tekst 23"/>
          <p:cNvSpPr>
            <a:spLocks noGrp="1"/>
          </p:cNvSpPr>
          <p:nvPr>
            <p:ph type="body" sz="quarter" idx="102" hasCustomPrompt="1"/>
          </p:nvPr>
        </p:nvSpPr>
        <p:spPr>
          <a:xfrm>
            <a:off x="2215754" y="5556692"/>
            <a:ext cx="144184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 dirty="0"/>
              <a:t>[Mail]</a:t>
            </a:r>
          </a:p>
        </p:txBody>
      </p:sp>
      <p:sp>
        <p:nvSpPr>
          <p:cNvPr id="187" name="Pladsholder til tekst 27"/>
          <p:cNvSpPr>
            <a:spLocks noGrp="1"/>
          </p:cNvSpPr>
          <p:nvPr>
            <p:ph type="body" sz="quarter" idx="103" hasCustomPrompt="1"/>
          </p:nvPr>
        </p:nvSpPr>
        <p:spPr>
          <a:xfrm>
            <a:off x="914400" y="5694516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WEB |</a:t>
            </a:r>
          </a:p>
        </p:txBody>
      </p:sp>
      <p:sp>
        <p:nvSpPr>
          <p:cNvPr id="188" name="Pladsholder til tekst 27"/>
          <p:cNvSpPr>
            <a:spLocks noGrp="1"/>
          </p:cNvSpPr>
          <p:nvPr>
            <p:ph type="body" sz="quarter" idx="104" hasCustomPrompt="1"/>
          </p:nvPr>
        </p:nvSpPr>
        <p:spPr>
          <a:xfrm>
            <a:off x="1184580" y="5688746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[Webadresse]</a:t>
            </a:r>
          </a:p>
        </p:txBody>
      </p:sp>
      <p:sp>
        <p:nvSpPr>
          <p:cNvPr id="189" name="Pladsholder til tekst 19"/>
          <p:cNvSpPr>
            <a:spLocks noGrp="1"/>
          </p:cNvSpPr>
          <p:nvPr>
            <p:ph type="body" sz="quarter" idx="105" hasCustomPrompt="1"/>
          </p:nvPr>
        </p:nvSpPr>
        <p:spPr>
          <a:xfrm>
            <a:off x="9144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900"/>
            </a:lvl2pPr>
            <a:lvl3pPr marL="0" indent="0" latinLnBrk="0">
              <a:spcBef>
                <a:spcPts val="0"/>
              </a:spcBef>
              <a:buNone/>
              <a:defRPr lang="da-DK" sz="900"/>
            </a:lvl3pPr>
            <a:lvl4pPr marL="0" indent="0" latinLnBrk="0">
              <a:spcBef>
                <a:spcPts val="0"/>
              </a:spcBef>
              <a:buNone/>
              <a:defRPr lang="da-DK" sz="900"/>
            </a:lvl4pPr>
            <a:lvl5pPr marL="0" indent="0" latinLnBrk="0"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[Navn]</a:t>
            </a:r>
          </a:p>
        </p:txBody>
      </p:sp>
      <p:sp>
        <p:nvSpPr>
          <p:cNvPr id="190" name="Pladsholder til tekst 21"/>
          <p:cNvSpPr>
            <a:spLocks noGrp="1"/>
          </p:cNvSpPr>
          <p:nvPr>
            <p:ph type="body" sz="quarter" idx="106" hasCustomPrompt="1"/>
          </p:nvPr>
        </p:nvSpPr>
        <p:spPr>
          <a:xfrm>
            <a:off x="9144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[Titel]</a:t>
            </a:r>
          </a:p>
        </p:txBody>
      </p:sp>
      <p:sp>
        <p:nvSpPr>
          <p:cNvPr id="191" name="Pladsholder til tekst 31"/>
          <p:cNvSpPr>
            <a:spLocks noGrp="1"/>
          </p:cNvSpPr>
          <p:nvPr>
            <p:ph type="body" sz="quarter" idx="107" hasCustomPrompt="1"/>
          </p:nvPr>
        </p:nvSpPr>
        <p:spPr>
          <a:xfrm>
            <a:off x="9144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[Firma]</a:t>
            </a:r>
          </a:p>
        </p:txBody>
      </p:sp>
      <p:sp>
        <p:nvSpPr>
          <p:cNvPr id="192" name="Pladsholder til tekst 31"/>
          <p:cNvSpPr>
            <a:spLocks noGrp="1"/>
          </p:cNvSpPr>
          <p:nvPr>
            <p:ph type="body" sz="quarter" idx="108" hasCustomPrompt="1"/>
          </p:nvPr>
        </p:nvSpPr>
        <p:spPr>
          <a:xfrm>
            <a:off x="9144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[Adresse, postnummer By]</a:t>
            </a:r>
          </a:p>
        </p:txBody>
      </p:sp>
      <p:sp>
        <p:nvSpPr>
          <p:cNvPr id="193" name="Pladsholder til tekst 23"/>
          <p:cNvSpPr>
            <a:spLocks noGrp="1"/>
          </p:cNvSpPr>
          <p:nvPr>
            <p:ph type="body" sz="quarter" idx="109" hasCustomPrompt="1"/>
          </p:nvPr>
        </p:nvSpPr>
        <p:spPr>
          <a:xfrm>
            <a:off x="914398" y="74004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TLF. |</a:t>
            </a:r>
          </a:p>
        </p:txBody>
      </p:sp>
      <p:sp>
        <p:nvSpPr>
          <p:cNvPr id="194" name="Pladsholder til tekst 23"/>
          <p:cNvSpPr>
            <a:spLocks noGrp="1"/>
          </p:cNvSpPr>
          <p:nvPr>
            <p:ph type="body" sz="quarter" idx="110" hasCustomPrompt="1"/>
          </p:nvPr>
        </p:nvSpPr>
        <p:spPr>
          <a:xfrm>
            <a:off x="1154540" y="73889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[Telefonnr.]</a:t>
            </a:r>
          </a:p>
        </p:txBody>
      </p:sp>
      <p:sp>
        <p:nvSpPr>
          <p:cNvPr id="195" name="Pladsholder til tekst 23"/>
          <p:cNvSpPr>
            <a:spLocks noGrp="1"/>
          </p:cNvSpPr>
          <p:nvPr>
            <p:ph type="body" sz="quarter" idx="111" hasCustomPrompt="1"/>
          </p:nvPr>
        </p:nvSpPr>
        <p:spPr>
          <a:xfrm>
            <a:off x="1913655" y="7400448"/>
            <a:ext cx="290559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MAIL |</a:t>
            </a:r>
          </a:p>
        </p:txBody>
      </p:sp>
      <p:sp>
        <p:nvSpPr>
          <p:cNvPr id="196" name="Pladsholder til tekst 23"/>
          <p:cNvSpPr>
            <a:spLocks noGrp="1"/>
          </p:cNvSpPr>
          <p:nvPr>
            <p:ph type="body" sz="quarter" idx="112" hasCustomPrompt="1"/>
          </p:nvPr>
        </p:nvSpPr>
        <p:spPr>
          <a:xfrm>
            <a:off x="2215754" y="7388908"/>
            <a:ext cx="144184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 dirty="0"/>
              <a:t>[Mail]</a:t>
            </a:r>
          </a:p>
        </p:txBody>
      </p:sp>
      <p:sp>
        <p:nvSpPr>
          <p:cNvPr id="197" name="Pladsholder til tekst 27"/>
          <p:cNvSpPr>
            <a:spLocks noGrp="1"/>
          </p:cNvSpPr>
          <p:nvPr>
            <p:ph type="body" sz="quarter" idx="113" hasCustomPrompt="1"/>
          </p:nvPr>
        </p:nvSpPr>
        <p:spPr>
          <a:xfrm>
            <a:off x="914400" y="75267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WEB |</a:t>
            </a:r>
          </a:p>
        </p:txBody>
      </p:sp>
      <p:sp>
        <p:nvSpPr>
          <p:cNvPr id="198" name="Pladsholder til tekst 27"/>
          <p:cNvSpPr>
            <a:spLocks noGrp="1"/>
          </p:cNvSpPr>
          <p:nvPr>
            <p:ph type="body" sz="quarter" idx="114" hasCustomPrompt="1"/>
          </p:nvPr>
        </p:nvSpPr>
        <p:spPr>
          <a:xfrm>
            <a:off x="1184580" y="75209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[Webadresse]</a:t>
            </a:r>
          </a:p>
        </p:txBody>
      </p:sp>
      <p:sp>
        <p:nvSpPr>
          <p:cNvPr id="199" name="Pladsholder til tekst 19"/>
          <p:cNvSpPr>
            <a:spLocks noGrp="1"/>
          </p:cNvSpPr>
          <p:nvPr>
            <p:ph type="body" sz="quarter" idx="115" hasCustomPrompt="1"/>
          </p:nvPr>
        </p:nvSpPr>
        <p:spPr>
          <a:xfrm>
            <a:off x="9144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900"/>
            </a:lvl2pPr>
            <a:lvl3pPr marL="0" indent="0" latinLnBrk="0">
              <a:spcBef>
                <a:spcPts val="0"/>
              </a:spcBef>
              <a:buNone/>
              <a:defRPr lang="da-DK" sz="900"/>
            </a:lvl3pPr>
            <a:lvl4pPr marL="0" indent="0" latinLnBrk="0">
              <a:spcBef>
                <a:spcPts val="0"/>
              </a:spcBef>
              <a:buNone/>
              <a:defRPr lang="da-DK" sz="900"/>
            </a:lvl4pPr>
            <a:lvl5pPr marL="0" indent="0" latinLnBrk="0"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[Navn]</a:t>
            </a:r>
          </a:p>
        </p:txBody>
      </p:sp>
      <p:sp>
        <p:nvSpPr>
          <p:cNvPr id="200" name="Pladsholder til tekst 21"/>
          <p:cNvSpPr>
            <a:spLocks noGrp="1"/>
          </p:cNvSpPr>
          <p:nvPr>
            <p:ph type="body" sz="quarter" idx="116" hasCustomPrompt="1"/>
          </p:nvPr>
        </p:nvSpPr>
        <p:spPr>
          <a:xfrm>
            <a:off x="9144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[Titel]</a:t>
            </a:r>
          </a:p>
        </p:txBody>
      </p:sp>
      <p:sp>
        <p:nvSpPr>
          <p:cNvPr id="201" name="Pladsholder til tekst 31"/>
          <p:cNvSpPr>
            <a:spLocks noGrp="1"/>
          </p:cNvSpPr>
          <p:nvPr>
            <p:ph type="body" sz="quarter" idx="117" hasCustomPrompt="1"/>
          </p:nvPr>
        </p:nvSpPr>
        <p:spPr>
          <a:xfrm>
            <a:off x="9144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[Firma]</a:t>
            </a:r>
          </a:p>
        </p:txBody>
      </p:sp>
      <p:sp>
        <p:nvSpPr>
          <p:cNvPr id="202" name="Pladsholder til tekst 31"/>
          <p:cNvSpPr>
            <a:spLocks noGrp="1"/>
          </p:cNvSpPr>
          <p:nvPr>
            <p:ph type="body" sz="quarter" idx="118" hasCustomPrompt="1"/>
          </p:nvPr>
        </p:nvSpPr>
        <p:spPr>
          <a:xfrm>
            <a:off x="9144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[Adresse, postnummer By]</a:t>
            </a:r>
          </a:p>
        </p:txBody>
      </p:sp>
      <p:sp>
        <p:nvSpPr>
          <p:cNvPr id="203" name="Pladsholder til tekst 23"/>
          <p:cNvSpPr>
            <a:spLocks noGrp="1"/>
          </p:cNvSpPr>
          <p:nvPr>
            <p:ph type="body" sz="quarter" idx="119" hasCustomPrompt="1"/>
          </p:nvPr>
        </p:nvSpPr>
        <p:spPr>
          <a:xfrm>
            <a:off x="914398" y="92247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TLF. |</a:t>
            </a:r>
          </a:p>
        </p:txBody>
      </p:sp>
      <p:sp>
        <p:nvSpPr>
          <p:cNvPr id="204" name="Pladsholder til tekst 23"/>
          <p:cNvSpPr>
            <a:spLocks noGrp="1"/>
          </p:cNvSpPr>
          <p:nvPr>
            <p:ph type="body" sz="quarter" idx="120" hasCustomPrompt="1"/>
          </p:nvPr>
        </p:nvSpPr>
        <p:spPr>
          <a:xfrm>
            <a:off x="1154540" y="92132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[Telefonnr.]</a:t>
            </a:r>
          </a:p>
        </p:txBody>
      </p:sp>
      <p:sp>
        <p:nvSpPr>
          <p:cNvPr id="205" name="Pladsholder til tekst 23"/>
          <p:cNvSpPr>
            <a:spLocks noGrp="1"/>
          </p:cNvSpPr>
          <p:nvPr>
            <p:ph type="body" sz="quarter" idx="121" hasCustomPrompt="1"/>
          </p:nvPr>
        </p:nvSpPr>
        <p:spPr>
          <a:xfrm>
            <a:off x="1913655" y="9224748"/>
            <a:ext cx="28341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MAIL |</a:t>
            </a:r>
          </a:p>
        </p:txBody>
      </p:sp>
      <p:sp>
        <p:nvSpPr>
          <p:cNvPr id="206" name="Pladsholder til tekst 23"/>
          <p:cNvSpPr>
            <a:spLocks noGrp="1"/>
          </p:cNvSpPr>
          <p:nvPr>
            <p:ph type="body" sz="quarter" idx="122" hasCustomPrompt="1"/>
          </p:nvPr>
        </p:nvSpPr>
        <p:spPr>
          <a:xfrm>
            <a:off x="2211738" y="9213208"/>
            <a:ext cx="144586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 dirty="0"/>
              <a:t>[Mail]</a:t>
            </a:r>
          </a:p>
        </p:txBody>
      </p:sp>
      <p:sp>
        <p:nvSpPr>
          <p:cNvPr id="207" name="Pladsholder til tekst 27"/>
          <p:cNvSpPr>
            <a:spLocks noGrp="1"/>
          </p:cNvSpPr>
          <p:nvPr>
            <p:ph type="body" sz="quarter" idx="123" hasCustomPrompt="1"/>
          </p:nvPr>
        </p:nvSpPr>
        <p:spPr>
          <a:xfrm>
            <a:off x="914400" y="93510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WEB |</a:t>
            </a:r>
          </a:p>
        </p:txBody>
      </p:sp>
      <p:sp>
        <p:nvSpPr>
          <p:cNvPr id="208" name="Pladsholder til tekst 27"/>
          <p:cNvSpPr>
            <a:spLocks noGrp="1"/>
          </p:cNvSpPr>
          <p:nvPr>
            <p:ph type="body" sz="quarter" idx="124" hasCustomPrompt="1"/>
          </p:nvPr>
        </p:nvSpPr>
        <p:spPr>
          <a:xfrm>
            <a:off x="1184580" y="93452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[Webadresse]</a:t>
            </a:r>
          </a:p>
        </p:txBody>
      </p:sp>
      <p:sp>
        <p:nvSpPr>
          <p:cNvPr id="209" name="Pladsholder til tekst 19"/>
          <p:cNvSpPr>
            <a:spLocks noGrp="1"/>
          </p:cNvSpPr>
          <p:nvPr>
            <p:ph type="body" sz="quarter" idx="125" hasCustomPrompt="1"/>
          </p:nvPr>
        </p:nvSpPr>
        <p:spPr>
          <a:xfrm>
            <a:off x="4114800" y="652231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900"/>
            </a:lvl2pPr>
            <a:lvl3pPr marL="0" indent="0" latinLnBrk="0">
              <a:spcBef>
                <a:spcPts val="0"/>
              </a:spcBef>
              <a:buNone/>
              <a:defRPr lang="da-DK" sz="900"/>
            </a:lvl3pPr>
            <a:lvl4pPr marL="0" indent="0" latinLnBrk="0">
              <a:spcBef>
                <a:spcPts val="0"/>
              </a:spcBef>
              <a:buNone/>
              <a:defRPr lang="da-DK" sz="900"/>
            </a:lvl4pPr>
            <a:lvl5pPr marL="0" indent="0" latinLnBrk="0"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[Navn]</a:t>
            </a:r>
          </a:p>
        </p:txBody>
      </p:sp>
      <p:sp>
        <p:nvSpPr>
          <p:cNvPr id="210" name="Pladsholder til tekst 21"/>
          <p:cNvSpPr>
            <a:spLocks noGrp="1"/>
          </p:cNvSpPr>
          <p:nvPr>
            <p:ph type="body" sz="quarter" idx="126" hasCustomPrompt="1"/>
          </p:nvPr>
        </p:nvSpPr>
        <p:spPr>
          <a:xfrm>
            <a:off x="4114800" y="823059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[Titel]</a:t>
            </a:r>
          </a:p>
        </p:txBody>
      </p:sp>
      <p:sp>
        <p:nvSpPr>
          <p:cNvPr id="211" name="Pladsholder til tekst 31"/>
          <p:cNvSpPr>
            <a:spLocks noGrp="1"/>
          </p:cNvSpPr>
          <p:nvPr>
            <p:ph type="body" sz="quarter" idx="127" hasCustomPrompt="1"/>
          </p:nvPr>
        </p:nvSpPr>
        <p:spPr>
          <a:xfrm>
            <a:off x="4114800" y="152440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[Firma]</a:t>
            </a:r>
          </a:p>
        </p:txBody>
      </p:sp>
      <p:sp>
        <p:nvSpPr>
          <p:cNvPr id="212" name="Pladsholder til tekst 31"/>
          <p:cNvSpPr>
            <a:spLocks noGrp="1"/>
          </p:cNvSpPr>
          <p:nvPr>
            <p:ph type="body" sz="quarter" idx="128" hasCustomPrompt="1"/>
          </p:nvPr>
        </p:nvSpPr>
        <p:spPr>
          <a:xfrm>
            <a:off x="4114800" y="1666459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[Adresse, postnummer By]</a:t>
            </a:r>
          </a:p>
        </p:txBody>
      </p:sp>
      <p:sp>
        <p:nvSpPr>
          <p:cNvPr id="213" name="Pladsholder til tekst 23"/>
          <p:cNvSpPr>
            <a:spLocks noGrp="1"/>
          </p:cNvSpPr>
          <p:nvPr>
            <p:ph type="body" sz="quarter" idx="129" hasCustomPrompt="1"/>
          </p:nvPr>
        </p:nvSpPr>
        <p:spPr>
          <a:xfrm>
            <a:off x="4114798" y="1911330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TLF. |</a:t>
            </a:r>
          </a:p>
        </p:txBody>
      </p:sp>
      <p:sp>
        <p:nvSpPr>
          <p:cNvPr id="214" name="Pladsholder til tekst 23"/>
          <p:cNvSpPr>
            <a:spLocks noGrp="1"/>
          </p:cNvSpPr>
          <p:nvPr>
            <p:ph type="body" sz="quarter" idx="130" hasCustomPrompt="1"/>
          </p:nvPr>
        </p:nvSpPr>
        <p:spPr>
          <a:xfrm>
            <a:off x="4354940" y="1899790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[Telefonnr.]</a:t>
            </a:r>
          </a:p>
        </p:txBody>
      </p:sp>
      <p:sp>
        <p:nvSpPr>
          <p:cNvPr id="215" name="Pladsholder til tekst 23"/>
          <p:cNvSpPr>
            <a:spLocks noGrp="1"/>
          </p:cNvSpPr>
          <p:nvPr>
            <p:ph type="body" sz="quarter" idx="131" hasCustomPrompt="1"/>
          </p:nvPr>
        </p:nvSpPr>
        <p:spPr>
          <a:xfrm>
            <a:off x="5114055" y="1911330"/>
            <a:ext cx="29614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MAIL |</a:t>
            </a:r>
          </a:p>
        </p:txBody>
      </p:sp>
      <p:sp>
        <p:nvSpPr>
          <p:cNvPr id="216" name="Pladsholder til tekst 23"/>
          <p:cNvSpPr>
            <a:spLocks noGrp="1"/>
          </p:cNvSpPr>
          <p:nvPr>
            <p:ph type="body" sz="quarter" idx="132" hasCustomPrompt="1"/>
          </p:nvPr>
        </p:nvSpPr>
        <p:spPr>
          <a:xfrm>
            <a:off x="5416550" y="1899790"/>
            <a:ext cx="14414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 dirty="0"/>
              <a:t>[Mail]</a:t>
            </a:r>
          </a:p>
        </p:txBody>
      </p:sp>
      <p:sp>
        <p:nvSpPr>
          <p:cNvPr id="217" name="Pladsholder til tekst 27"/>
          <p:cNvSpPr>
            <a:spLocks noGrp="1"/>
          </p:cNvSpPr>
          <p:nvPr>
            <p:ph type="body" sz="quarter" idx="133" hasCustomPrompt="1"/>
          </p:nvPr>
        </p:nvSpPr>
        <p:spPr>
          <a:xfrm>
            <a:off x="4114800" y="2037614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WEB |</a:t>
            </a:r>
          </a:p>
        </p:txBody>
      </p:sp>
      <p:sp>
        <p:nvSpPr>
          <p:cNvPr id="218" name="Pladsholder til tekst 27"/>
          <p:cNvSpPr>
            <a:spLocks noGrp="1"/>
          </p:cNvSpPr>
          <p:nvPr>
            <p:ph type="body" sz="quarter" idx="134" hasCustomPrompt="1"/>
          </p:nvPr>
        </p:nvSpPr>
        <p:spPr>
          <a:xfrm>
            <a:off x="4384980" y="2031844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[Webadresse]</a:t>
            </a:r>
          </a:p>
        </p:txBody>
      </p:sp>
      <p:sp>
        <p:nvSpPr>
          <p:cNvPr id="219" name="Pladsholder til tekst 19"/>
          <p:cNvSpPr>
            <a:spLocks noGrp="1"/>
          </p:cNvSpPr>
          <p:nvPr>
            <p:ph type="body" sz="quarter" idx="135" hasCustomPrompt="1"/>
          </p:nvPr>
        </p:nvSpPr>
        <p:spPr>
          <a:xfrm>
            <a:off x="4114800" y="24842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900"/>
            </a:lvl2pPr>
            <a:lvl3pPr marL="0" indent="0" latinLnBrk="0">
              <a:spcBef>
                <a:spcPts val="0"/>
              </a:spcBef>
              <a:buNone/>
              <a:defRPr lang="da-DK" sz="900"/>
            </a:lvl3pPr>
            <a:lvl4pPr marL="0" indent="0" latinLnBrk="0">
              <a:spcBef>
                <a:spcPts val="0"/>
              </a:spcBef>
              <a:buNone/>
              <a:defRPr lang="da-DK" sz="900"/>
            </a:lvl4pPr>
            <a:lvl5pPr marL="0" indent="0" latinLnBrk="0"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[Navn]</a:t>
            </a:r>
          </a:p>
        </p:txBody>
      </p:sp>
      <p:sp>
        <p:nvSpPr>
          <p:cNvPr id="220" name="Pladsholder til tekst 21"/>
          <p:cNvSpPr>
            <a:spLocks noGrp="1"/>
          </p:cNvSpPr>
          <p:nvPr>
            <p:ph type="body" sz="quarter" idx="136" hasCustomPrompt="1"/>
          </p:nvPr>
        </p:nvSpPr>
        <p:spPr>
          <a:xfrm>
            <a:off x="4114800" y="26550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[Titel]</a:t>
            </a:r>
          </a:p>
        </p:txBody>
      </p:sp>
      <p:sp>
        <p:nvSpPr>
          <p:cNvPr id="221" name="Pladsholder til tekst 31"/>
          <p:cNvSpPr>
            <a:spLocks noGrp="1"/>
          </p:cNvSpPr>
          <p:nvPr>
            <p:ph type="body" sz="quarter" idx="137" hasCustomPrompt="1"/>
          </p:nvPr>
        </p:nvSpPr>
        <p:spPr>
          <a:xfrm>
            <a:off x="4114800" y="33564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1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[Firma]</a:t>
            </a:r>
          </a:p>
        </p:txBody>
      </p:sp>
      <p:sp>
        <p:nvSpPr>
          <p:cNvPr id="222" name="Pladsholder til tekst 31"/>
          <p:cNvSpPr>
            <a:spLocks noGrp="1"/>
          </p:cNvSpPr>
          <p:nvPr>
            <p:ph type="body" sz="quarter" idx="138" hasCustomPrompt="1"/>
          </p:nvPr>
        </p:nvSpPr>
        <p:spPr>
          <a:xfrm>
            <a:off x="4114800" y="34984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[Adresse, postnummer By]</a:t>
            </a:r>
          </a:p>
        </p:txBody>
      </p:sp>
      <p:sp>
        <p:nvSpPr>
          <p:cNvPr id="223" name="Pladsholder til tekst 23"/>
          <p:cNvSpPr>
            <a:spLocks noGrp="1"/>
          </p:cNvSpPr>
          <p:nvPr>
            <p:ph type="body" sz="quarter" idx="139" hasCustomPrompt="1"/>
          </p:nvPr>
        </p:nvSpPr>
        <p:spPr>
          <a:xfrm>
            <a:off x="4114798" y="37433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TLF. |</a:t>
            </a:r>
          </a:p>
        </p:txBody>
      </p:sp>
      <p:sp>
        <p:nvSpPr>
          <p:cNvPr id="224" name="Pladsholder til tekst 23"/>
          <p:cNvSpPr>
            <a:spLocks noGrp="1"/>
          </p:cNvSpPr>
          <p:nvPr>
            <p:ph type="body" sz="quarter" idx="140" hasCustomPrompt="1"/>
          </p:nvPr>
        </p:nvSpPr>
        <p:spPr>
          <a:xfrm>
            <a:off x="4354940" y="37318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[Telefonnr.]</a:t>
            </a:r>
          </a:p>
        </p:txBody>
      </p:sp>
      <p:sp>
        <p:nvSpPr>
          <p:cNvPr id="225" name="Pladsholder til tekst 23"/>
          <p:cNvSpPr>
            <a:spLocks noGrp="1"/>
          </p:cNvSpPr>
          <p:nvPr>
            <p:ph type="body" sz="quarter" idx="141" hasCustomPrompt="1"/>
          </p:nvPr>
        </p:nvSpPr>
        <p:spPr>
          <a:xfrm>
            <a:off x="5114055" y="3743348"/>
            <a:ext cx="29614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MAIL |</a:t>
            </a:r>
          </a:p>
        </p:txBody>
      </p:sp>
      <p:sp>
        <p:nvSpPr>
          <p:cNvPr id="226" name="Pladsholder til tekst 23"/>
          <p:cNvSpPr>
            <a:spLocks noGrp="1"/>
          </p:cNvSpPr>
          <p:nvPr>
            <p:ph type="body" sz="quarter" idx="142" hasCustomPrompt="1"/>
          </p:nvPr>
        </p:nvSpPr>
        <p:spPr>
          <a:xfrm>
            <a:off x="5416550" y="3731808"/>
            <a:ext cx="14414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 dirty="0"/>
              <a:t>[Mail]</a:t>
            </a:r>
          </a:p>
        </p:txBody>
      </p:sp>
      <p:sp>
        <p:nvSpPr>
          <p:cNvPr id="227" name="Pladsholder til tekst 27"/>
          <p:cNvSpPr>
            <a:spLocks noGrp="1"/>
          </p:cNvSpPr>
          <p:nvPr>
            <p:ph type="body" sz="quarter" idx="143" hasCustomPrompt="1"/>
          </p:nvPr>
        </p:nvSpPr>
        <p:spPr>
          <a:xfrm>
            <a:off x="4114800" y="38696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WEB |</a:t>
            </a:r>
          </a:p>
        </p:txBody>
      </p:sp>
      <p:sp>
        <p:nvSpPr>
          <p:cNvPr id="228" name="Pladsholder til tekst 27"/>
          <p:cNvSpPr>
            <a:spLocks noGrp="1"/>
          </p:cNvSpPr>
          <p:nvPr>
            <p:ph type="body" sz="quarter" idx="144" hasCustomPrompt="1"/>
          </p:nvPr>
        </p:nvSpPr>
        <p:spPr>
          <a:xfrm>
            <a:off x="4384980" y="38638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[Webadresse]</a:t>
            </a:r>
          </a:p>
        </p:txBody>
      </p:sp>
      <p:sp>
        <p:nvSpPr>
          <p:cNvPr id="229" name="Pladsholder til tekst 19"/>
          <p:cNvSpPr>
            <a:spLocks noGrp="1"/>
          </p:cNvSpPr>
          <p:nvPr>
            <p:ph type="body" sz="quarter" idx="145" hasCustomPrompt="1"/>
          </p:nvPr>
        </p:nvSpPr>
        <p:spPr>
          <a:xfrm>
            <a:off x="4114800" y="4309133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900"/>
            </a:lvl2pPr>
            <a:lvl3pPr marL="0" indent="0" latinLnBrk="0">
              <a:spcBef>
                <a:spcPts val="0"/>
              </a:spcBef>
              <a:buNone/>
              <a:defRPr lang="da-DK" sz="900"/>
            </a:lvl3pPr>
            <a:lvl4pPr marL="0" indent="0" latinLnBrk="0">
              <a:spcBef>
                <a:spcPts val="0"/>
              </a:spcBef>
              <a:buNone/>
              <a:defRPr lang="da-DK" sz="900"/>
            </a:lvl4pPr>
            <a:lvl5pPr marL="0" indent="0" latinLnBrk="0"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[Navn]</a:t>
            </a:r>
          </a:p>
        </p:txBody>
      </p:sp>
      <p:sp>
        <p:nvSpPr>
          <p:cNvPr id="230" name="Pladsholder til tekst 21"/>
          <p:cNvSpPr>
            <a:spLocks noGrp="1"/>
          </p:cNvSpPr>
          <p:nvPr>
            <p:ph type="body" sz="quarter" idx="146" hasCustomPrompt="1"/>
          </p:nvPr>
        </p:nvSpPr>
        <p:spPr>
          <a:xfrm>
            <a:off x="4114800" y="4479961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[Titel]</a:t>
            </a:r>
          </a:p>
        </p:txBody>
      </p:sp>
      <p:sp>
        <p:nvSpPr>
          <p:cNvPr id="231" name="Pladsholder til tekst 31"/>
          <p:cNvSpPr>
            <a:spLocks noGrp="1"/>
          </p:cNvSpPr>
          <p:nvPr>
            <p:ph type="body" sz="quarter" idx="147" hasCustomPrompt="1"/>
          </p:nvPr>
        </p:nvSpPr>
        <p:spPr>
          <a:xfrm>
            <a:off x="4114800" y="518131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[Firma]</a:t>
            </a:r>
          </a:p>
        </p:txBody>
      </p:sp>
      <p:sp>
        <p:nvSpPr>
          <p:cNvPr id="232" name="Pladsholder til tekst 31"/>
          <p:cNvSpPr>
            <a:spLocks noGrp="1"/>
          </p:cNvSpPr>
          <p:nvPr>
            <p:ph type="body" sz="quarter" idx="148" hasCustomPrompt="1"/>
          </p:nvPr>
        </p:nvSpPr>
        <p:spPr>
          <a:xfrm>
            <a:off x="4114800" y="5323361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[Adresse, postnummer By]</a:t>
            </a:r>
          </a:p>
        </p:txBody>
      </p:sp>
      <p:sp>
        <p:nvSpPr>
          <p:cNvPr id="233" name="Pladsholder til tekst 23"/>
          <p:cNvSpPr>
            <a:spLocks noGrp="1"/>
          </p:cNvSpPr>
          <p:nvPr>
            <p:ph type="body" sz="quarter" idx="149" hasCustomPrompt="1"/>
          </p:nvPr>
        </p:nvSpPr>
        <p:spPr>
          <a:xfrm>
            <a:off x="4114798" y="5568232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TLF. |</a:t>
            </a:r>
          </a:p>
        </p:txBody>
      </p:sp>
      <p:sp>
        <p:nvSpPr>
          <p:cNvPr id="234" name="Pladsholder til tekst 23"/>
          <p:cNvSpPr>
            <a:spLocks noGrp="1"/>
          </p:cNvSpPr>
          <p:nvPr>
            <p:ph type="body" sz="quarter" idx="150" hasCustomPrompt="1"/>
          </p:nvPr>
        </p:nvSpPr>
        <p:spPr>
          <a:xfrm>
            <a:off x="4354940" y="5556692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[Telefonnr.]</a:t>
            </a:r>
          </a:p>
        </p:txBody>
      </p:sp>
      <p:sp>
        <p:nvSpPr>
          <p:cNvPr id="235" name="Pladsholder til tekst 23"/>
          <p:cNvSpPr>
            <a:spLocks noGrp="1"/>
          </p:cNvSpPr>
          <p:nvPr>
            <p:ph type="body" sz="quarter" idx="151" hasCustomPrompt="1"/>
          </p:nvPr>
        </p:nvSpPr>
        <p:spPr>
          <a:xfrm>
            <a:off x="5114055" y="5568232"/>
            <a:ext cx="29614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MAIL |</a:t>
            </a:r>
          </a:p>
        </p:txBody>
      </p:sp>
      <p:sp>
        <p:nvSpPr>
          <p:cNvPr id="236" name="Pladsholder til tekst 23"/>
          <p:cNvSpPr>
            <a:spLocks noGrp="1"/>
          </p:cNvSpPr>
          <p:nvPr>
            <p:ph type="body" sz="quarter" idx="152" hasCustomPrompt="1"/>
          </p:nvPr>
        </p:nvSpPr>
        <p:spPr>
          <a:xfrm>
            <a:off x="5416550" y="5556692"/>
            <a:ext cx="14414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 dirty="0"/>
              <a:t>[Mail]</a:t>
            </a:r>
          </a:p>
        </p:txBody>
      </p:sp>
      <p:sp>
        <p:nvSpPr>
          <p:cNvPr id="237" name="Pladsholder til tekst 27"/>
          <p:cNvSpPr>
            <a:spLocks noGrp="1"/>
          </p:cNvSpPr>
          <p:nvPr>
            <p:ph type="body" sz="quarter" idx="153" hasCustomPrompt="1"/>
          </p:nvPr>
        </p:nvSpPr>
        <p:spPr>
          <a:xfrm>
            <a:off x="4114800" y="5694516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WEB |</a:t>
            </a:r>
          </a:p>
        </p:txBody>
      </p:sp>
      <p:sp>
        <p:nvSpPr>
          <p:cNvPr id="238" name="Pladsholder til tekst 27"/>
          <p:cNvSpPr>
            <a:spLocks noGrp="1"/>
          </p:cNvSpPr>
          <p:nvPr>
            <p:ph type="body" sz="quarter" idx="154" hasCustomPrompt="1"/>
          </p:nvPr>
        </p:nvSpPr>
        <p:spPr>
          <a:xfrm>
            <a:off x="4384980" y="5688746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[Webadresse]</a:t>
            </a:r>
          </a:p>
        </p:txBody>
      </p:sp>
      <p:sp>
        <p:nvSpPr>
          <p:cNvPr id="239" name="Pladsholder til tekst 19"/>
          <p:cNvSpPr>
            <a:spLocks noGrp="1"/>
          </p:cNvSpPr>
          <p:nvPr>
            <p:ph type="body" sz="quarter" idx="155" hasCustomPrompt="1"/>
          </p:nvPr>
        </p:nvSpPr>
        <p:spPr>
          <a:xfrm>
            <a:off x="4114800" y="61413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900"/>
            </a:lvl2pPr>
            <a:lvl3pPr marL="0" indent="0" latinLnBrk="0">
              <a:spcBef>
                <a:spcPts val="0"/>
              </a:spcBef>
              <a:buNone/>
              <a:defRPr lang="da-DK" sz="900"/>
            </a:lvl3pPr>
            <a:lvl4pPr marL="0" indent="0" latinLnBrk="0">
              <a:spcBef>
                <a:spcPts val="0"/>
              </a:spcBef>
              <a:buNone/>
              <a:defRPr lang="da-DK" sz="900"/>
            </a:lvl4pPr>
            <a:lvl5pPr marL="0" indent="0" latinLnBrk="0"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[Navn]</a:t>
            </a:r>
          </a:p>
        </p:txBody>
      </p:sp>
      <p:sp>
        <p:nvSpPr>
          <p:cNvPr id="240" name="Pladsholder til tekst 21"/>
          <p:cNvSpPr>
            <a:spLocks noGrp="1"/>
          </p:cNvSpPr>
          <p:nvPr>
            <p:ph type="body" sz="quarter" idx="156" hasCustomPrompt="1"/>
          </p:nvPr>
        </p:nvSpPr>
        <p:spPr>
          <a:xfrm>
            <a:off x="4114800" y="63121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[Titel]</a:t>
            </a:r>
          </a:p>
        </p:txBody>
      </p:sp>
      <p:sp>
        <p:nvSpPr>
          <p:cNvPr id="241" name="Pladsholder til tekst 31"/>
          <p:cNvSpPr>
            <a:spLocks noGrp="1"/>
          </p:cNvSpPr>
          <p:nvPr>
            <p:ph type="body" sz="quarter" idx="157" hasCustomPrompt="1"/>
          </p:nvPr>
        </p:nvSpPr>
        <p:spPr>
          <a:xfrm>
            <a:off x="4114800" y="70135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[Firma]</a:t>
            </a:r>
          </a:p>
        </p:txBody>
      </p:sp>
      <p:sp>
        <p:nvSpPr>
          <p:cNvPr id="242" name="Pladsholder til tekst 31"/>
          <p:cNvSpPr>
            <a:spLocks noGrp="1"/>
          </p:cNvSpPr>
          <p:nvPr>
            <p:ph type="body" sz="quarter" idx="158" hasCustomPrompt="1"/>
          </p:nvPr>
        </p:nvSpPr>
        <p:spPr>
          <a:xfrm>
            <a:off x="4114800" y="71555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[Adresse, postnummer By]</a:t>
            </a:r>
          </a:p>
        </p:txBody>
      </p:sp>
      <p:sp>
        <p:nvSpPr>
          <p:cNvPr id="243" name="Pladsholder til tekst 23"/>
          <p:cNvSpPr>
            <a:spLocks noGrp="1"/>
          </p:cNvSpPr>
          <p:nvPr>
            <p:ph type="body" sz="quarter" idx="159" hasCustomPrompt="1"/>
          </p:nvPr>
        </p:nvSpPr>
        <p:spPr>
          <a:xfrm>
            <a:off x="4114798" y="74004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TLF. |</a:t>
            </a:r>
          </a:p>
        </p:txBody>
      </p:sp>
      <p:sp>
        <p:nvSpPr>
          <p:cNvPr id="244" name="Pladsholder til tekst 23"/>
          <p:cNvSpPr>
            <a:spLocks noGrp="1"/>
          </p:cNvSpPr>
          <p:nvPr>
            <p:ph type="body" sz="quarter" idx="160" hasCustomPrompt="1"/>
          </p:nvPr>
        </p:nvSpPr>
        <p:spPr>
          <a:xfrm>
            <a:off x="4354940" y="73889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[Telefonnr.]</a:t>
            </a:r>
          </a:p>
        </p:txBody>
      </p:sp>
      <p:sp>
        <p:nvSpPr>
          <p:cNvPr id="245" name="Pladsholder til tekst 23"/>
          <p:cNvSpPr>
            <a:spLocks noGrp="1"/>
          </p:cNvSpPr>
          <p:nvPr>
            <p:ph type="body" sz="quarter" idx="161" hasCustomPrompt="1"/>
          </p:nvPr>
        </p:nvSpPr>
        <p:spPr>
          <a:xfrm>
            <a:off x="5114055" y="7400448"/>
            <a:ext cx="29614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MAIL |</a:t>
            </a:r>
          </a:p>
        </p:txBody>
      </p:sp>
      <p:sp>
        <p:nvSpPr>
          <p:cNvPr id="246" name="Pladsholder til tekst 23"/>
          <p:cNvSpPr>
            <a:spLocks noGrp="1"/>
          </p:cNvSpPr>
          <p:nvPr>
            <p:ph type="body" sz="quarter" idx="162" hasCustomPrompt="1"/>
          </p:nvPr>
        </p:nvSpPr>
        <p:spPr>
          <a:xfrm>
            <a:off x="5416550" y="7388908"/>
            <a:ext cx="14414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 dirty="0"/>
              <a:t>[Mail]</a:t>
            </a:r>
          </a:p>
        </p:txBody>
      </p:sp>
      <p:sp>
        <p:nvSpPr>
          <p:cNvPr id="247" name="Pladsholder til tekst 27"/>
          <p:cNvSpPr>
            <a:spLocks noGrp="1"/>
          </p:cNvSpPr>
          <p:nvPr>
            <p:ph type="body" sz="quarter" idx="163" hasCustomPrompt="1"/>
          </p:nvPr>
        </p:nvSpPr>
        <p:spPr>
          <a:xfrm>
            <a:off x="4114800" y="75267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WEB |</a:t>
            </a:r>
          </a:p>
        </p:txBody>
      </p:sp>
      <p:sp>
        <p:nvSpPr>
          <p:cNvPr id="248" name="Pladsholder til tekst 27"/>
          <p:cNvSpPr>
            <a:spLocks noGrp="1"/>
          </p:cNvSpPr>
          <p:nvPr>
            <p:ph type="body" sz="quarter" idx="164" hasCustomPrompt="1"/>
          </p:nvPr>
        </p:nvSpPr>
        <p:spPr>
          <a:xfrm>
            <a:off x="4384980" y="75209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[Webadresse]</a:t>
            </a:r>
          </a:p>
        </p:txBody>
      </p:sp>
      <p:sp>
        <p:nvSpPr>
          <p:cNvPr id="249" name="Pladsholder til tekst 19"/>
          <p:cNvSpPr>
            <a:spLocks noGrp="1"/>
          </p:cNvSpPr>
          <p:nvPr>
            <p:ph type="body" sz="quarter" idx="165" hasCustomPrompt="1"/>
          </p:nvPr>
        </p:nvSpPr>
        <p:spPr>
          <a:xfrm>
            <a:off x="4114800" y="7965649"/>
            <a:ext cx="1905000" cy="152400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1200" b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900"/>
            </a:lvl2pPr>
            <a:lvl3pPr marL="0" indent="0" latinLnBrk="0">
              <a:spcBef>
                <a:spcPts val="0"/>
              </a:spcBef>
              <a:buNone/>
              <a:defRPr lang="da-DK" sz="900"/>
            </a:lvl3pPr>
            <a:lvl4pPr marL="0" indent="0" latinLnBrk="0">
              <a:spcBef>
                <a:spcPts val="0"/>
              </a:spcBef>
              <a:buNone/>
              <a:defRPr lang="da-DK" sz="900"/>
            </a:lvl4pPr>
            <a:lvl5pPr marL="0" indent="0" latinLnBrk="0">
              <a:spcBef>
                <a:spcPts val="0"/>
              </a:spcBef>
              <a:buNone/>
              <a:defRPr lang="da-DK" sz="900"/>
            </a:lvl5pPr>
          </a:lstStyle>
          <a:p>
            <a:pPr lvl="0"/>
            <a:r>
              <a:rPr lang="da-DK"/>
              <a:t>[Navn]</a:t>
            </a:r>
          </a:p>
        </p:txBody>
      </p:sp>
      <p:sp>
        <p:nvSpPr>
          <p:cNvPr id="250" name="Pladsholder til tekst 21"/>
          <p:cNvSpPr>
            <a:spLocks noGrp="1"/>
          </p:cNvSpPr>
          <p:nvPr>
            <p:ph type="body" sz="quarter" idx="166" hasCustomPrompt="1"/>
          </p:nvPr>
        </p:nvSpPr>
        <p:spPr>
          <a:xfrm>
            <a:off x="4114800" y="8136477"/>
            <a:ext cx="190153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[Titel]</a:t>
            </a:r>
          </a:p>
        </p:txBody>
      </p:sp>
      <p:sp>
        <p:nvSpPr>
          <p:cNvPr id="251" name="Pladsholder til tekst 31"/>
          <p:cNvSpPr>
            <a:spLocks noGrp="1"/>
          </p:cNvSpPr>
          <p:nvPr>
            <p:ph type="body" sz="quarter" idx="167" hasCustomPrompt="1"/>
          </p:nvPr>
        </p:nvSpPr>
        <p:spPr>
          <a:xfrm>
            <a:off x="4114800" y="883782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 b="1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[Firma]</a:t>
            </a:r>
          </a:p>
        </p:txBody>
      </p:sp>
      <p:sp>
        <p:nvSpPr>
          <p:cNvPr id="252" name="Pladsholder til tekst 31"/>
          <p:cNvSpPr>
            <a:spLocks noGrp="1"/>
          </p:cNvSpPr>
          <p:nvPr>
            <p:ph type="body" sz="quarter" idx="168" hasCustomPrompt="1"/>
          </p:nvPr>
        </p:nvSpPr>
        <p:spPr>
          <a:xfrm>
            <a:off x="4114800" y="8979877"/>
            <a:ext cx="2743200" cy="128016"/>
          </a:xfrm>
        </p:spPr>
        <p:txBody>
          <a:bodyPr lIns="0" tIns="0" rIns="0" bIns="0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da-DK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da-DK"/>
              <a:t>[Adresse, postnummer By]</a:t>
            </a:r>
          </a:p>
        </p:txBody>
      </p:sp>
      <p:sp>
        <p:nvSpPr>
          <p:cNvPr id="253" name="Pladsholder til tekst 23"/>
          <p:cNvSpPr>
            <a:spLocks noGrp="1"/>
          </p:cNvSpPr>
          <p:nvPr>
            <p:ph type="body" sz="quarter" idx="169" hasCustomPrompt="1"/>
          </p:nvPr>
        </p:nvSpPr>
        <p:spPr>
          <a:xfrm>
            <a:off x="4114798" y="9224748"/>
            <a:ext cx="228602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TLF. |</a:t>
            </a:r>
          </a:p>
        </p:txBody>
      </p:sp>
      <p:sp>
        <p:nvSpPr>
          <p:cNvPr id="254" name="Pladsholder til tekst 23"/>
          <p:cNvSpPr>
            <a:spLocks noGrp="1"/>
          </p:cNvSpPr>
          <p:nvPr>
            <p:ph type="body" sz="quarter" idx="170" hasCustomPrompt="1"/>
          </p:nvPr>
        </p:nvSpPr>
        <p:spPr>
          <a:xfrm>
            <a:off x="4354940" y="9213208"/>
            <a:ext cx="762000" cy="128016"/>
          </a:xfrm>
        </p:spPr>
        <p:txBody>
          <a:bodyPr lIns="0" tIns="0" rIns="0" bIns="0" anchor="ctr">
            <a:noAutofit/>
          </a:bodyPr>
          <a:lstStyle>
            <a:lvl1pPr marL="0" marR="0" indent="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[Telefonnr.]</a:t>
            </a:r>
          </a:p>
        </p:txBody>
      </p:sp>
      <p:sp>
        <p:nvSpPr>
          <p:cNvPr id="255" name="Pladsholder til tekst 23"/>
          <p:cNvSpPr>
            <a:spLocks noGrp="1"/>
          </p:cNvSpPr>
          <p:nvPr>
            <p:ph type="body" sz="quarter" idx="171" hasCustomPrompt="1"/>
          </p:nvPr>
        </p:nvSpPr>
        <p:spPr>
          <a:xfrm>
            <a:off x="5114055" y="9224748"/>
            <a:ext cx="296145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70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/>
              <a:t>MAIL |</a:t>
            </a:r>
          </a:p>
        </p:txBody>
      </p:sp>
      <p:sp>
        <p:nvSpPr>
          <p:cNvPr id="256" name="Pladsholder til tekst 23"/>
          <p:cNvSpPr>
            <a:spLocks noGrp="1"/>
          </p:cNvSpPr>
          <p:nvPr>
            <p:ph type="body" sz="quarter" idx="172" hasCustomPrompt="1"/>
          </p:nvPr>
        </p:nvSpPr>
        <p:spPr>
          <a:xfrm>
            <a:off x="5416550" y="9213208"/>
            <a:ext cx="144145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None/>
              <a:defRPr lang="da-DK" sz="90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None/>
              <a:defRPr lang="da-DK" sz="700"/>
            </a:lvl2pPr>
            <a:lvl3pPr marL="0" indent="0" latinLnBrk="0">
              <a:spcBef>
                <a:spcPts val="0"/>
              </a:spcBef>
              <a:buNone/>
              <a:defRPr lang="da-DK" sz="700"/>
            </a:lvl3pPr>
            <a:lvl4pPr marL="0" indent="0" latinLnBrk="0">
              <a:spcBef>
                <a:spcPts val="0"/>
              </a:spcBef>
              <a:buNone/>
              <a:defRPr lang="da-DK" sz="700"/>
            </a:lvl4pPr>
            <a:lvl5pPr marL="0" indent="0" latinLnBrk="0">
              <a:spcBef>
                <a:spcPts val="0"/>
              </a:spcBef>
              <a:buNone/>
              <a:defRPr lang="da-DK" sz="700"/>
            </a:lvl5pPr>
          </a:lstStyle>
          <a:p>
            <a:pPr lvl="0"/>
            <a:r>
              <a:rPr lang="da-DK" dirty="0"/>
              <a:t>[Mail]</a:t>
            </a:r>
          </a:p>
        </p:txBody>
      </p:sp>
      <p:sp>
        <p:nvSpPr>
          <p:cNvPr id="257" name="Pladsholder til tekst 27"/>
          <p:cNvSpPr>
            <a:spLocks noGrp="1"/>
          </p:cNvSpPr>
          <p:nvPr>
            <p:ph type="body" sz="quarter" idx="173" hasCustomPrompt="1"/>
          </p:nvPr>
        </p:nvSpPr>
        <p:spPr>
          <a:xfrm>
            <a:off x="4114800" y="9351032"/>
            <a:ext cx="245186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700" baseline="0">
                <a:solidFill>
                  <a:schemeClr val="accent4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WEB |</a:t>
            </a:r>
          </a:p>
        </p:txBody>
      </p:sp>
      <p:sp>
        <p:nvSpPr>
          <p:cNvPr id="258" name="Pladsholder til tekst 27"/>
          <p:cNvSpPr>
            <a:spLocks noGrp="1"/>
          </p:cNvSpPr>
          <p:nvPr>
            <p:ph type="body" sz="quarter" idx="174" hasCustomPrompt="1"/>
          </p:nvPr>
        </p:nvSpPr>
        <p:spPr>
          <a:xfrm>
            <a:off x="4384980" y="9345262"/>
            <a:ext cx="2473020" cy="128016"/>
          </a:xfrm>
        </p:spPr>
        <p:txBody>
          <a:bodyPr lIns="0" tIns="0" rIns="0" bIns="0" anchor="ctr">
            <a:noAutofit/>
          </a:bodyPr>
          <a:lstStyle>
            <a:lvl1pPr marL="0" indent="0" latinLnBrk="0">
              <a:lnSpc>
                <a:spcPct val="80000"/>
              </a:lnSpc>
              <a:spcBef>
                <a:spcPts val="0"/>
              </a:spcBef>
              <a:buFontTx/>
              <a:buNone/>
              <a:defRPr lang="da-DK" sz="900" baseline="0">
                <a:solidFill>
                  <a:schemeClr val="accent5"/>
                </a:solidFill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da-DK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da-DK"/>
              <a:t>[Webadresse]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itter for visitkort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Rektangel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0" name="Rektangel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1" name="Rektangel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2" name="Rektangel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3" name="Rektangel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4" name="Rektangel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5" name="Rektangel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6" name="Rektangel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7" name="Rektangel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  <p:sp>
          <p:nvSpPr>
            <p:cNvPr id="18" name="Rektangel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a-DK"/>
            </a:p>
          </p:txBody>
        </p:sp>
      </p:grpSp>
      <p:sp>
        <p:nvSpPr>
          <p:cNvPr id="2" name="Pladsholder til titel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 i masteren</a:t>
            </a:r>
          </a:p>
        </p:txBody>
      </p:sp>
      <p:sp>
        <p:nvSpPr>
          <p:cNvPr id="3" name="Pladsholder til tekst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da-DK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B9D2A2-FC5D-4E38-84C4-91BB2860F0FC}" type="datetimeFigureOut">
              <a:t>12-12-2013</a:t>
            </a:fld>
            <a:endParaRPr lang="da-DK"/>
          </a:p>
        </p:txBody>
      </p:sp>
      <p:sp>
        <p:nvSpPr>
          <p:cNvPr id="5" name="Pladsholder til sidefod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da-DK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da-DK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ECF1AC-24A7-42A4-9FAC-3CE63B9FFA68}" type="slidenum"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da-DK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da-DK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da-DK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da-DK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pos="4464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orient="horz" pos="288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592" userDrawn="1">
          <p15:clr>
            <a:srgbClr val="F26B43"/>
          </p15:clr>
        </p15:guide>
        <p15:guide id="7" orient="horz" pos="3736" userDrawn="1">
          <p15:clr>
            <a:srgbClr val="F26B43"/>
          </p15:clr>
        </p15:guide>
        <p15:guide id="8" orient="horz" pos="4904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Pladsholder til tekst 10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da-DK"/>
              <a:t>Roberto Tamburello</a:t>
            </a:r>
          </a:p>
          <a:p>
            <a:endParaRPr lang="da-DK"/>
          </a:p>
        </p:txBody>
      </p:sp>
      <p:sp>
        <p:nvSpPr>
          <p:cNvPr id="104" name="Pladsholder til tekst 103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a-DK"/>
              <a:t>Vicedirektør</a:t>
            </a:r>
          </a:p>
        </p:txBody>
      </p:sp>
      <p:sp>
        <p:nvSpPr>
          <p:cNvPr id="108" name="Pladsholder til tekst 107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da-DK"/>
              <a:t>Contoso Pharmaceuticals</a:t>
            </a:r>
          </a:p>
        </p:txBody>
      </p:sp>
      <p:sp>
        <p:nvSpPr>
          <p:cNvPr id="107" name="Pladsholder til tekst 106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da-DK"/>
              <a:t>Hovedgaden 123, 9805 Vesterby</a:t>
            </a:r>
          </a:p>
        </p:txBody>
      </p:sp>
      <p:sp>
        <p:nvSpPr>
          <p:cNvPr id="105" name="Pladsholder til tekst 104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a-DK"/>
              <a:t>TLF. |</a:t>
            </a:r>
          </a:p>
        </p:txBody>
      </p:sp>
      <p:sp>
        <p:nvSpPr>
          <p:cNvPr id="110" name="Pladsholder til tekst 109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da-DK"/>
              <a:t>12 34 56 78</a:t>
            </a:r>
          </a:p>
        </p:txBody>
      </p:sp>
      <p:sp>
        <p:nvSpPr>
          <p:cNvPr id="109" name="Pladsholder til tekst 108"/>
          <p:cNvSpPr>
            <a:spLocks noGrp="1"/>
          </p:cNvSpPr>
          <p:nvPr>
            <p:ph type="body" sz="quarter" idx="81"/>
          </p:nvPr>
        </p:nvSpPr>
        <p:spPr/>
        <p:txBody>
          <a:bodyPr/>
          <a:lstStyle/>
          <a:p>
            <a:r>
              <a:rPr lang="da-DK"/>
              <a:t>MAIL |</a:t>
            </a:r>
          </a:p>
        </p:txBody>
      </p:sp>
      <p:sp>
        <p:nvSpPr>
          <p:cNvPr id="111" name="Pladsholder til tekst 110"/>
          <p:cNvSpPr>
            <a:spLocks noGrp="1"/>
          </p:cNvSpPr>
          <p:nvPr>
            <p:ph type="body" sz="quarter" idx="83"/>
          </p:nvPr>
        </p:nvSpPr>
        <p:spPr/>
        <p:txBody>
          <a:bodyPr/>
          <a:lstStyle/>
          <a:p>
            <a:r>
              <a:rPr lang="da-DK"/>
              <a:t>rtamburello@contoso.com</a:t>
            </a:r>
          </a:p>
        </p:txBody>
      </p:sp>
      <p:sp>
        <p:nvSpPr>
          <p:cNvPr id="106" name="Pladsholder til tekst 10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a-DK"/>
              <a:t>WEB |</a:t>
            </a:r>
          </a:p>
        </p:txBody>
      </p:sp>
      <p:sp>
        <p:nvSpPr>
          <p:cNvPr id="112" name="Pladsholder til tekst 111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da-DK"/>
              <a:t>www.contoso.com</a:t>
            </a:r>
          </a:p>
        </p:txBody>
      </p:sp>
      <p:sp>
        <p:nvSpPr>
          <p:cNvPr id="263" name="Pladsholder til tekst 262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4" name="Pladsholder til tekst 263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5" name="Pladsholder til tekst 264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66" name="Pladsholder til tekst 265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7" name="Pladsholder til tekst 116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r>
              <a:rPr lang="da-DK"/>
              <a:t>TLF. |</a:t>
            </a:r>
          </a:p>
        </p:txBody>
      </p:sp>
      <p:sp>
        <p:nvSpPr>
          <p:cNvPr id="267" name="Pladsholder til tekst 266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19" name="Pladsholder til tekst 118"/>
          <p:cNvSpPr>
            <a:spLocks noGrp="1"/>
          </p:cNvSpPr>
          <p:nvPr>
            <p:ph type="body" sz="quarter" idx="91"/>
          </p:nvPr>
        </p:nvSpPr>
        <p:spPr/>
        <p:txBody>
          <a:bodyPr/>
          <a:lstStyle/>
          <a:p>
            <a:r>
              <a:rPr lang="da-DK"/>
              <a:t>MAIL |</a:t>
            </a:r>
          </a:p>
        </p:txBody>
      </p:sp>
      <p:sp>
        <p:nvSpPr>
          <p:cNvPr id="268" name="Pladsholder til tekst 267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1" name="Pladsholder til tekst 120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r>
              <a:rPr lang="da-DK"/>
              <a:t>WEB |</a:t>
            </a:r>
          </a:p>
        </p:txBody>
      </p:sp>
      <p:sp>
        <p:nvSpPr>
          <p:cNvPr id="269" name="Pladsholder til tekst 268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79" name="Pladsholder til tekst 278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0" name="Pladsholder til tekst 279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1" name="Pladsholder til tekst 280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2" name="Pladsholder til tekst 281"/>
          <p:cNvSpPr>
            <a:spLocks noGrp="1"/>
          </p:cNvSpPr>
          <p:nvPr>
            <p:ph type="body" sz="quarter" idx="9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7" name="Pladsholder til tekst 126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r>
              <a:rPr lang="da-DK"/>
              <a:t>TLF. |</a:t>
            </a:r>
          </a:p>
        </p:txBody>
      </p:sp>
      <p:sp>
        <p:nvSpPr>
          <p:cNvPr id="283" name="Pladsholder til tekst 282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29" name="Pladsholder til tekst 128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r>
              <a:rPr lang="da-DK"/>
              <a:t>MAIL |</a:t>
            </a:r>
          </a:p>
        </p:txBody>
      </p:sp>
      <p:sp>
        <p:nvSpPr>
          <p:cNvPr id="284" name="Pladsholder til tekst 283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1" name="Pladsholder til tekst 130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r>
              <a:rPr lang="da-DK"/>
              <a:t>WEB |</a:t>
            </a:r>
          </a:p>
        </p:txBody>
      </p:sp>
      <p:sp>
        <p:nvSpPr>
          <p:cNvPr id="285" name="Pladsholder til tekst 284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2" name="Pladsholder til tekst 191"/>
          <p:cNvSpPr>
            <a:spLocks noGrp="1"/>
          </p:cNvSpPr>
          <p:nvPr>
            <p:ph type="body" sz="quarter" idx="10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3" name="Pladsholder til tekst 192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4" name="Pladsholder til tekst 193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5" name="Pladsholder til tekst 194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7" name="Pladsholder til tekst 136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r>
              <a:rPr lang="da-DK"/>
              <a:t>TLF. |</a:t>
            </a:r>
          </a:p>
        </p:txBody>
      </p:sp>
      <p:sp>
        <p:nvSpPr>
          <p:cNvPr id="196" name="Pladsholder til tekst 195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39" name="Pladsholder til tekst 138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r>
              <a:rPr lang="da-DK"/>
              <a:t>MAIL |</a:t>
            </a:r>
          </a:p>
        </p:txBody>
      </p:sp>
      <p:sp>
        <p:nvSpPr>
          <p:cNvPr id="198" name="Pladsholder til tekst 197"/>
          <p:cNvSpPr>
            <a:spLocks noGrp="1"/>
          </p:cNvSpPr>
          <p:nvPr>
            <p:ph type="body" sz="quarter" idx="11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1" name="Pladsholder til tekst 14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r>
              <a:rPr lang="da-DK"/>
              <a:t>WEB |</a:t>
            </a:r>
          </a:p>
        </p:txBody>
      </p:sp>
      <p:sp>
        <p:nvSpPr>
          <p:cNvPr id="200" name="Pladsholder til tekst 199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2" name="Pladsholder til tekst 201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4" name="Pladsholder til tekst 20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5" name="Pladsholder til tekst 20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6" name="Pladsholder til tekst 20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7" name="Pladsholder til tekst 146"/>
          <p:cNvSpPr>
            <a:spLocks noGrp="1"/>
          </p:cNvSpPr>
          <p:nvPr>
            <p:ph type="body" sz="quarter" idx="119"/>
          </p:nvPr>
        </p:nvSpPr>
        <p:spPr/>
        <p:txBody>
          <a:bodyPr/>
          <a:lstStyle/>
          <a:p>
            <a:r>
              <a:rPr lang="da-DK"/>
              <a:t>TLF. |</a:t>
            </a:r>
          </a:p>
        </p:txBody>
      </p:sp>
      <p:sp>
        <p:nvSpPr>
          <p:cNvPr id="207" name="Pladsholder til tekst 20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49" name="Pladsholder til tekst 148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r>
              <a:rPr lang="da-DK"/>
              <a:t>MAIL |</a:t>
            </a:r>
          </a:p>
        </p:txBody>
      </p:sp>
      <p:sp>
        <p:nvSpPr>
          <p:cNvPr id="208" name="Pladsholder til tekst 207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1" name="Pladsholder til tekst 150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r>
              <a:rPr lang="da-DK"/>
              <a:t>WEB |</a:t>
            </a:r>
          </a:p>
        </p:txBody>
      </p:sp>
      <p:sp>
        <p:nvSpPr>
          <p:cNvPr id="209" name="Pladsholder til tekst 208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0" name="Pladsholder til tekst 209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1" name="Pladsholder til tekst 210"/>
          <p:cNvSpPr>
            <a:spLocks noGrp="1"/>
          </p:cNvSpPr>
          <p:nvPr>
            <p:ph type="body" sz="quarter" idx="12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2" name="Pladsholder til tekst 211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3" name="Pladsholder til tekst 212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7" name="Pladsholder til tekst 156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r>
              <a:rPr lang="da-DK"/>
              <a:t>TLF. |</a:t>
            </a:r>
          </a:p>
        </p:txBody>
      </p:sp>
      <p:sp>
        <p:nvSpPr>
          <p:cNvPr id="214" name="Pladsholder til tekst 213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59" name="Pladsholder til tekst 158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r>
              <a:rPr lang="da-DK"/>
              <a:t>MAIL |</a:t>
            </a:r>
          </a:p>
        </p:txBody>
      </p:sp>
      <p:sp>
        <p:nvSpPr>
          <p:cNvPr id="215" name="Pladsholder til tekst 214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1" name="Pladsholder til tekst 160"/>
          <p:cNvSpPr>
            <a:spLocks noGrp="1"/>
          </p:cNvSpPr>
          <p:nvPr>
            <p:ph type="body" sz="quarter" idx="133"/>
          </p:nvPr>
        </p:nvSpPr>
        <p:spPr/>
        <p:txBody>
          <a:bodyPr/>
          <a:lstStyle/>
          <a:p>
            <a:r>
              <a:rPr lang="da-DK"/>
              <a:t>WEB |</a:t>
            </a:r>
          </a:p>
        </p:txBody>
      </p:sp>
      <p:sp>
        <p:nvSpPr>
          <p:cNvPr id="216" name="Pladsholder til tekst 215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7" name="Pladsholder til tekst 216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8" name="Pladsholder til tekst 217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19" name="Pladsholder til tekst 218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20" name="Pladsholder til tekst 219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7" name="Pladsholder til tekst 166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r>
              <a:rPr lang="da-DK"/>
              <a:t>TLF. |</a:t>
            </a:r>
          </a:p>
        </p:txBody>
      </p:sp>
      <p:sp>
        <p:nvSpPr>
          <p:cNvPr id="221" name="Pladsholder til tekst 220"/>
          <p:cNvSpPr>
            <a:spLocks noGrp="1"/>
          </p:cNvSpPr>
          <p:nvPr>
            <p:ph type="body" sz="quarter" idx="14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69" name="Pladsholder til tekst 168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r>
              <a:rPr lang="da-DK"/>
              <a:t>MAIL |</a:t>
            </a:r>
          </a:p>
        </p:txBody>
      </p:sp>
      <p:sp>
        <p:nvSpPr>
          <p:cNvPr id="222" name="Pladsholder til tekst 221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1" name="Pladsholder til tekst 170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r>
              <a:rPr lang="da-DK"/>
              <a:t>WEB |</a:t>
            </a:r>
          </a:p>
        </p:txBody>
      </p:sp>
      <p:sp>
        <p:nvSpPr>
          <p:cNvPr id="223" name="Pladsholder til tekst 222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8" name="Pladsholder til tekst 287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89" name="Pladsholder til tekst 288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0" name="Pladsholder til tekst 289"/>
          <p:cNvSpPr>
            <a:spLocks noGrp="1"/>
          </p:cNvSpPr>
          <p:nvPr>
            <p:ph type="body" sz="quarter" idx="14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1" name="Pladsholder til tekst 290"/>
          <p:cNvSpPr>
            <a:spLocks noGrp="1"/>
          </p:cNvSpPr>
          <p:nvPr>
            <p:ph type="body" sz="quarter" idx="14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7" name="Pladsholder til tekst 176"/>
          <p:cNvSpPr>
            <a:spLocks noGrp="1"/>
          </p:cNvSpPr>
          <p:nvPr>
            <p:ph type="body" sz="quarter" idx="149"/>
          </p:nvPr>
        </p:nvSpPr>
        <p:spPr/>
        <p:txBody>
          <a:bodyPr/>
          <a:lstStyle/>
          <a:p>
            <a:r>
              <a:rPr lang="da-DK"/>
              <a:t>TLF. |</a:t>
            </a:r>
          </a:p>
        </p:txBody>
      </p:sp>
      <p:sp>
        <p:nvSpPr>
          <p:cNvPr id="292" name="Pladsholder til tekst 291"/>
          <p:cNvSpPr>
            <a:spLocks noGrp="1"/>
          </p:cNvSpPr>
          <p:nvPr>
            <p:ph type="body" sz="quarter" idx="15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79" name="Pladsholder til tekst 178"/>
          <p:cNvSpPr>
            <a:spLocks noGrp="1"/>
          </p:cNvSpPr>
          <p:nvPr>
            <p:ph type="body" sz="quarter" idx="151"/>
          </p:nvPr>
        </p:nvSpPr>
        <p:spPr/>
        <p:txBody>
          <a:bodyPr/>
          <a:lstStyle/>
          <a:p>
            <a:r>
              <a:rPr lang="da-DK"/>
              <a:t>MAIL |</a:t>
            </a:r>
          </a:p>
        </p:txBody>
      </p:sp>
      <p:sp>
        <p:nvSpPr>
          <p:cNvPr id="293" name="Pladsholder til tekst 292"/>
          <p:cNvSpPr>
            <a:spLocks noGrp="1"/>
          </p:cNvSpPr>
          <p:nvPr>
            <p:ph type="body" sz="quarter" idx="15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1" name="Pladsholder til tekst 180"/>
          <p:cNvSpPr>
            <a:spLocks noGrp="1"/>
          </p:cNvSpPr>
          <p:nvPr>
            <p:ph type="body" sz="quarter" idx="153"/>
          </p:nvPr>
        </p:nvSpPr>
        <p:spPr/>
        <p:txBody>
          <a:bodyPr/>
          <a:lstStyle/>
          <a:p>
            <a:r>
              <a:rPr lang="da-DK"/>
              <a:t>WEB |</a:t>
            </a:r>
          </a:p>
        </p:txBody>
      </p:sp>
      <p:sp>
        <p:nvSpPr>
          <p:cNvPr id="294" name="Pladsholder til tekst 293"/>
          <p:cNvSpPr>
            <a:spLocks noGrp="1"/>
          </p:cNvSpPr>
          <p:nvPr>
            <p:ph type="body" sz="quarter" idx="15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5" name="Pladsholder til tekst 294"/>
          <p:cNvSpPr>
            <a:spLocks noGrp="1"/>
          </p:cNvSpPr>
          <p:nvPr>
            <p:ph type="body" sz="quarter" idx="15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6" name="Pladsholder til tekst 295"/>
          <p:cNvSpPr>
            <a:spLocks noGrp="1"/>
          </p:cNvSpPr>
          <p:nvPr>
            <p:ph type="body" sz="quarter" idx="15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7" name="Pladsholder til tekst 296"/>
          <p:cNvSpPr>
            <a:spLocks noGrp="1"/>
          </p:cNvSpPr>
          <p:nvPr>
            <p:ph type="body" sz="quarter" idx="15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98" name="Pladsholder til tekst 297"/>
          <p:cNvSpPr>
            <a:spLocks noGrp="1"/>
          </p:cNvSpPr>
          <p:nvPr>
            <p:ph type="body" sz="quarter" idx="15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7" name="Pladsholder til tekst 186"/>
          <p:cNvSpPr>
            <a:spLocks noGrp="1"/>
          </p:cNvSpPr>
          <p:nvPr>
            <p:ph type="body" sz="quarter" idx="159"/>
          </p:nvPr>
        </p:nvSpPr>
        <p:spPr/>
        <p:txBody>
          <a:bodyPr/>
          <a:lstStyle/>
          <a:p>
            <a:r>
              <a:rPr lang="da-DK"/>
              <a:t>TLF. |</a:t>
            </a:r>
          </a:p>
        </p:txBody>
      </p:sp>
      <p:sp>
        <p:nvSpPr>
          <p:cNvPr id="299" name="Pladsholder til tekst 298"/>
          <p:cNvSpPr>
            <a:spLocks noGrp="1"/>
          </p:cNvSpPr>
          <p:nvPr>
            <p:ph type="body" sz="quarter" idx="16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89" name="Pladsholder til tekst 188"/>
          <p:cNvSpPr>
            <a:spLocks noGrp="1"/>
          </p:cNvSpPr>
          <p:nvPr>
            <p:ph type="body" sz="quarter" idx="161"/>
          </p:nvPr>
        </p:nvSpPr>
        <p:spPr/>
        <p:txBody>
          <a:bodyPr/>
          <a:lstStyle/>
          <a:p>
            <a:r>
              <a:rPr lang="da-DK"/>
              <a:t>MAIL |</a:t>
            </a:r>
          </a:p>
        </p:txBody>
      </p:sp>
      <p:sp>
        <p:nvSpPr>
          <p:cNvPr id="300" name="Pladsholder til tekst 299"/>
          <p:cNvSpPr>
            <a:spLocks noGrp="1"/>
          </p:cNvSpPr>
          <p:nvPr>
            <p:ph type="body" sz="quarter" idx="16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1" name="Pladsholder til tekst 190"/>
          <p:cNvSpPr>
            <a:spLocks noGrp="1"/>
          </p:cNvSpPr>
          <p:nvPr>
            <p:ph type="body" sz="quarter" idx="163"/>
          </p:nvPr>
        </p:nvSpPr>
        <p:spPr/>
        <p:txBody>
          <a:bodyPr/>
          <a:lstStyle/>
          <a:p>
            <a:r>
              <a:rPr lang="da-DK"/>
              <a:t>WEB |</a:t>
            </a:r>
          </a:p>
        </p:txBody>
      </p:sp>
      <p:sp>
        <p:nvSpPr>
          <p:cNvPr id="301" name="Pladsholder til tekst 300"/>
          <p:cNvSpPr>
            <a:spLocks noGrp="1"/>
          </p:cNvSpPr>
          <p:nvPr>
            <p:ph type="body" sz="quarter" idx="164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2" name="Pladsholder til tekst 301"/>
          <p:cNvSpPr>
            <a:spLocks noGrp="1"/>
          </p:cNvSpPr>
          <p:nvPr>
            <p:ph type="body" sz="quarter" idx="165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3" name="Pladsholder til tekst 302"/>
          <p:cNvSpPr>
            <a:spLocks noGrp="1"/>
          </p:cNvSpPr>
          <p:nvPr>
            <p:ph type="body" sz="quarter" idx="166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4" name="Pladsholder til tekst 303"/>
          <p:cNvSpPr>
            <a:spLocks noGrp="1"/>
          </p:cNvSpPr>
          <p:nvPr>
            <p:ph type="body" sz="quarter" idx="167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05" name="Pladsholder til tekst 304"/>
          <p:cNvSpPr>
            <a:spLocks noGrp="1"/>
          </p:cNvSpPr>
          <p:nvPr>
            <p:ph type="body" sz="quarter" idx="168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7" name="Pladsholder til tekst 196"/>
          <p:cNvSpPr>
            <a:spLocks noGrp="1"/>
          </p:cNvSpPr>
          <p:nvPr>
            <p:ph type="body" sz="quarter" idx="169"/>
          </p:nvPr>
        </p:nvSpPr>
        <p:spPr/>
        <p:txBody>
          <a:bodyPr/>
          <a:lstStyle/>
          <a:p>
            <a:r>
              <a:rPr lang="da-DK"/>
              <a:t>TLF. |</a:t>
            </a:r>
          </a:p>
        </p:txBody>
      </p:sp>
      <p:sp>
        <p:nvSpPr>
          <p:cNvPr id="306" name="Pladsholder til tekst 305"/>
          <p:cNvSpPr>
            <a:spLocks noGrp="1"/>
          </p:cNvSpPr>
          <p:nvPr>
            <p:ph type="body" sz="quarter" idx="170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199" name="Pladsholder til tekst 198"/>
          <p:cNvSpPr>
            <a:spLocks noGrp="1"/>
          </p:cNvSpPr>
          <p:nvPr>
            <p:ph type="body" sz="quarter" idx="171"/>
          </p:nvPr>
        </p:nvSpPr>
        <p:spPr/>
        <p:txBody>
          <a:bodyPr/>
          <a:lstStyle/>
          <a:p>
            <a:r>
              <a:rPr lang="da-DK"/>
              <a:t>MAIL |</a:t>
            </a:r>
          </a:p>
        </p:txBody>
      </p:sp>
      <p:sp>
        <p:nvSpPr>
          <p:cNvPr id="307" name="Pladsholder til tekst 306"/>
          <p:cNvSpPr>
            <a:spLocks noGrp="1"/>
          </p:cNvSpPr>
          <p:nvPr>
            <p:ph type="body" sz="quarter" idx="172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201" name="Pladsholder til tekst 200"/>
          <p:cNvSpPr>
            <a:spLocks noGrp="1"/>
          </p:cNvSpPr>
          <p:nvPr>
            <p:ph type="body" sz="quarter" idx="173"/>
          </p:nvPr>
        </p:nvSpPr>
        <p:spPr/>
        <p:txBody>
          <a:bodyPr/>
          <a:lstStyle/>
          <a:p>
            <a:r>
              <a:rPr lang="da-DK"/>
              <a:t>WEB |</a:t>
            </a:r>
          </a:p>
        </p:txBody>
      </p:sp>
      <p:sp>
        <p:nvSpPr>
          <p:cNvPr id="308" name="Pladsholder til tekst 307"/>
          <p:cNvSpPr>
            <a:spLocks noGrp="1"/>
          </p:cNvSpPr>
          <p:nvPr>
            <p:ph type="body" sz="quarter" idx="174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203" name="Billede 202" descr="Logo" title="Eksempelbille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605314"/>
            <a:ext cx="585782" cy="341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0" name="Billede 269" descr="Logo" title="Eksempelbille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605314"/>
            <a:ext cx="585782" cy="341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1" name="Billede 270" descr="Logo" title="Eksempelbille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2432304"/>
            <a:ext cx="585782" cy="341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Billede 271" descr="Logo" title="Eksempelbille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2432304"/>
            <a:ext cx="585782" cy="341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Billede 272" descr="Logo" title="Eksempelbille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4261104"/>
            <a:ext cx="585782" cy="341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4" name="Billede 273" descr="Logo" title="Eksempelbille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4261104"/>
            <a:ext cx="585782" cy="341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5" name="Billede 274" descr="Logo" title="Eksempelbille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6089904"/>
            <a:ext cx="585782" cy="341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6" name="Billede 275" descr="Logo" title="Eksempelbille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6089904"/>
            <a:ext cx="585782" cy="341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7" name="Billede 276" descr="Logo" title="Eksempelbille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071818" y="7918704"/>
            <a:ext cx="585782" cy="341187"/>
          </a:xfrm>
          <a:prstGeom prst="rect">
            <a:avLst/>
          </a:prstGeom>
          <a:noFill/>
          <a:ln>
            <a:noFill/>
          </a:ln>
        </p:spPr>
      </p:pic>
      <p:pic>
        <p:nvPicPr>
          <p:cNvPr id="278" name="Billede 277" descr="Logo" title="Eksempelbillede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272784" y="7918704"/>
            <a:ext cx="585782" cy="34118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77767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kort, venstrejusteret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_Cards_Left_Aligned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39818B"/>
      </a:accent2>
      <a:accent3>
        <a:srgbClr val="527594"/>
      </a:accent3>
      <a:accent4>
        <a:srgbClr val="942828"/>
      </a:accent4>
      <a:accent5>
        <a:srgbClr val="57432F"/>
      </a:accent5>
      <a:accent6>
        <a:srgbClr val="0070C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Denne værdi angiver antallet af lagringer eller revisioner. Programmet har ansvaret for at opdatere værdien efter hver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8B65996-8530-4C55-B9DB-479FD338E962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88A5E3D7-6F08-4088-852D-17EA3A624E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644EB87-C02F-4AB6-BA88-EB2ADC528DC0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172</Words>
  <Application>Microsoft Office PowerPoint</Application>
  <PresentationFormat>Brugerdefineret</PresentationFormat>
  <Paragraphs>39</Paragraphs>
  <Slides>1</Slides>
  <Notes>1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2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4" baseType="lpstr">
      <vt:lpstr>Arial</vt:lpstr>
      <vt:lpstr>Cambria</vt:lpstr>
      <vt:lpstr>Visitkort, venstrejusteret</vt:lpstr>
      <vt:lpstr>PowerPoint-præsentation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2013-07-31T18:58:07Z</dcterms:created>
  <dcterms:modified xsi:type="dcterms:W3CDTF">2013-12-12T09:12:03Z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