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0" d="100"/>
          <a:sy n="80" d="100"/>
        </p:scale>
        <p:origin x="2838" y="90"/>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2B0B7FC6-8DFF-4A9F-8857-68BCF3035046}" type="datetimeFigureOut">
              <a:rPr lang="da-DK" smtClean="0"/>
              <a:t>11-12-2013</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3F912E72-D0E9-46D5-801F-E4DACDF4235D}" type="slidenum">
              <a:rPr lang="da-DK" smtClean="0"/>
              <a:t>‹nr.›</a:t>
            </a:fld>
            <a:endParaRPr lang="da-DK"/>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a-DK"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a-DK" sz="1200"/>
            </a:lvl1pPr>
          </a:lstStyle>
          <a:p>
            <a:fld id="{23C1651C-9604-48ED-A2D8-AE329E13527D}" type="datetimeFigureOut">
              <a:t>11-12-2013</a:t>
            </a:fld>
            <a:endParaRPr lang="da-DK"/>
          </a:p>
        </p:txBody>
      </p:sp>
      <p:sp>
        <p:nvSpPr>
          <p:cNvPr id="4" name="Pladsholder til slidebillede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a-DK"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a-DK" sz="1200"/>
            </a:lvl1pPr>
          </a:lstStyle>
          <a:p>
            <a:fld id="{1289959D-3D2B-47C3-BCBD-CEB0F6C404A8}" type="slidenum">
              <a:t>‹nr.›</a:t>
            </a:fld>
            <a:endParaRPr lang="da-DK"/>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notesStyle>
    <a:lvl1pPr marL="0" algn="l" defTabSz="914400" rtl="0" eaLnBrk="1" latinLnBrk="0" hangingPunct="1">
      <a:defRPr lang="da-DK" sz="1200" kern="1200">
        <a:solidFill>
          <a:schemeClr val="tx1"/>
        </a:solidFill>
        <a:latin typeface="+mn-lt"/>
        <a:ea typeface="+mn-ea"/>
        <a:cs typeface="+mn-cs"/>
      </a:defRPr>
    </a:lvl1pPr>
    <a:lvl2pPr marL="457200" algn="l" defTabSz="914400" rtl="0" eaLnBrk="1" latinLnBrk="0" hangingPunct="1">
      <a:defRPr lang="da-DK" sz="1200" kern="1200">
        <a:solidFill>
          <a:schemeClr val="tx1"/>
        </a:solidFill>
        <a:latin typeface="+mn-lt"/>
        <a:ea typeface="+mn-ea"/>
        <a:cs typeface="+mn-cs"/>
      </a:defRPr>
    </a:lvl2pPr>
    <a:lvl3pPr marL="914400" algn="l" defTabSz="914400" rtl="0" eaLnBrk="1" latinLnBrk="0" hangingPunct="1">
      <a:defRPr lang="da-DK" sz="1200" kern="1200">
        <a:solidFill>
          <a:schemeClr val="tx1"/>
        </a:solidFill>
        <a:latin typeface="+mn-lt"/>
        <a:ea typeface="+mn-ea"/>
        <a:cs typeface="+mn-cs"/>
      </a:defRPr>
    </a:lvl3pPr>
    <a:lvl4pPr marL="1371600" algn="l" defTabSz="914400" rtl="0" eaLnBrk="1" latinLnBrk="0" hangingPunct="1">
      <a:defRPr lang="da-DK" sz="1200" kern="1200">
        <a:solidFill>
          <a:schemeClr val="tx1"/>
        </a:solidFill>
        <a:latin typeface="+mn-lt"/>
        <a:ea typeface="+mn-ea"/>
        <a:cs typeface="+mn-cs"/>
      </a:defRPr>
    </a:lvl4pPr>
    <a:lvl5pPr marL="1828800" algn="l" defTabSz="914400" rtl="0" eaLnBrk="1" latinLnBrk="0" hangingPunct="1">
      <a:defRPr lang="da-DK" sz="1200" kern="1200">
        <a:solidFill>
          <a:schemeClr val="tx1"/>
        </a:solidFill>
        <a:latin typeface="+mn-lt"/>
        <a:ea typeface="+mn-ea"/>
        <a:cs typeface="+mn-cs"/>
      </a:defRPr>
    </a:lvl5pPr>
    <a:lvl6pPr marL="2286000" algn="l" defTabSz="914400" rtl="0" eaLnBrk="1" latinLnBrk="0" hangingPunct="1">
      <a:defRPr lang="da-DK" sz="1200" kern="1200">
        <a:solidFill>
          <a:schemeClr val="tx1"/>
        </a:solidFill>
        <a:latin typeface="+mn-lt"/>
        <a:ea typeface="+mn-ea"/>
        <a:cs typeface="+mn-cs"/>
      </a:defRPr>
    </a:lvl6pPr>
    <a:lvl7pPr marL="2743200" algn="l" defTabSz="914400" rtl="0" eaLnBrk="1" latinLnBrk="0" hangingPunct="1">
      <a:defRPr lang="da-DK" sz="1200" kern="1200">
        <a:solidFill>
          <a:schemeClr val="tx1"/>
        </a:solidFill>
        <a:latin typeface="+mn-lt"/>
        <a:ea typeface="+mn-ea"/>
        <a:cs typeface="+mn-cs"/>
      </a:defRPr>
    </a:lvl7pPr>
    <a:lvl8pPr marL="3200400" algn="l" defTabSz="914400" rtl="0" eaLnBrk="1" latinLnBrk="0" hangingPunct="1">
      <a:defRPr lang="da-DK" sz="1200" kern="1200">
        <a:solidFill>
          <a:schemeClr val="tx1"/>
        </a:solidFill>
        <a:latin typeface="+mn-lt"/>
        <a:ea typeface="+mn-ea"/>
        <a:cs typeface="+mn-cs"/>
      </a:defRPr>
    </a:lvl8pPr>
    <a:lvl9pPr marL="3657600" algn="l" defTabSz="914400" rtl="0" eaLnBrk="1" latinLnBrk="0" hangingPunct="1">
      <a:defRPr lang="da-DK"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Hvis du vil ændre denne brochure, skal du overskrive vores eksempelindhold med dit eget indhold. Hvis du hellere vil begynde fra bunden, skal du trykke på knappen Ny slide under fanen Startside for at indsætte en ny side. Indsæt derefter din tekst </a:t>
            </a:r>
            <a:r>
              <a:rPr lang="da-DK" dirty="0" smtClean="0"/>
              <a:t>i </a:t>
            </a:r>
            <a:r>
              <a:rPr lang="da-DK" dirty="0"/>
              <a:t>de tomme pladsholdere. </a:t>
            </a:r>
          </a:p>
        </p:txBody>
      </p:sp>
      <p:sp>
        <p:nvSpPr>
          <p:cNvPr id="4" name="Pladsholder til slidenummer 3"/>
          <p:cNvSpPr>
            <a:spLocks noGrp="1"/>
          </p:cNvSpPr>
          <p:nvPr>
            <p:ph type="sldNum" sz="quarter" idx="10"/>
          </p:nvPr>
        </p:nvSpPr>
        <p:spPr/>
        <p:txBody>
          <a:bodyPr/>
          <a:lstStyle/>
          <a:p>
            <a:fld id="{1289959D-3D2B-47C3-BCBD-CEB0F6C404A8}" type="slidenum">
              <a:rPr lang="da-DK" smtClean="0"/>
              <a:t>1</a:t>
            </a:fld>
            <a:endParaRPr lang="da-DK"/>
          </a:p>
        </p:txBody>
      </p:sp>
    </p:spTree>
    <p:extLst>
      <p:ext uri="{BB962C8B-B14F-4D97-AF65-F5344CB8AC3E}">
        <p14:creationId xmlns:p14="http://schemas.microsoft.com/office/powerpoint/2010/main" val="127749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øbeseddel 8,5 x 11">
    <p:spTree>
      <p:nvGrpSpPr>
        <p:cNvPr id="1" name=""/>
        <p:cNvGrpSpPr/>
        <p:nvPr/>
      </p:nvGrpSpPr>
      <p:grpSpPr>
        <a:xfrm>
          <a:off x="0" y="0"/>
          <a:ext cx="0" cy="0"/>
          <a:chOff x="0" y="0"/>
          <a:chExt cx="0" cy="0"/>
        </a:xfrm>
      </p:grpSpPr>
      <p:sp>
        <p:nvSpPr>
          <p:cNvPr id="40" name="Pladsholder til tekst 8"/>
          <p:cNvSpPr>
            <a:spLocks noGrp="1"/>
          </p:cNvSpPr>
          <p:nvPr>
            <p:ph type="body" sz="quarter" idx="10" hasCustomPrompt="1"/>
          </p:nvPr>
        </p:nvSpPr>
        <p:spPr>
          <a:xfrm>
            <a:off x="1395686" y="3265714"/>
            <a:ext cx="4994228" cy="518344"/>
          </a:xfrm>
        </p:spPr>
        <p:txBody>
          <a:bodyPr lIns="0" tIns="0" rIns="0" bIns="0" anchor="b">
            <a:noAutofit/>
          </a:bodyPr>
          <a:lstStyle>
            <a:lvl1pPr marL="0" indent="0" latinLnBrk="0">
              <a:lnSpc>
                <a:spcPct val="82000"/>
              </a:lnSpc>
              <a:spcBef>
                <a:spcPts val="0"/>
              </a:spcBef>
              <a:buNone/>
              <a:defRPr lang="da-DK" sz="2600" cap="all" baseline="0">
                <a:solidFill>
                  <a:schemeClr val="tx2"/>
                </a:solidFill>
                <a:latin typeface="+mn-lt"/>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Tilføj tekst</a:t>
            </a:r>
          </a:p>
        </p:txBody>
      </p:sp>
      <p:sp>
        <p:nvSpPr>
          <p:cNvPr id="41" name="Pladsholder til tekst 8"/>
          <p:cNvSpPr>
            <a:spLocks noGrp="1"/>
          </p:cNvSpPr>
          <p:nvPr>
            <p:ph type="body" sz="quarter" idx="12" hasCustomPrompt="1"/>
          </p:nvPr>
        </p:nvSpPr>
        <p:spPr>
          <a:xfrm>
            <a:off x="1395686" y="3816716"/>
            <a:ext cx="4994228" cy="544370"/>
          </a:xfrm>
        </p:spPr>
        <p:txBody>
          <a:bodyPr lIns="0" tIns="0" rIns="0" bIns="0" anchor="ctr">
            <a:noAutofit/>
          </a:bodyPr>
          <a:lstStyle>
            <a:lvl1pPr marL="0" indent="0" latinLnBrk="0">
              <a:lnSpc>
                <a:spcPct val="82000"/>
              </a:lnSpc>
              <a:spcBef>
                <a:spcPts val="0"/>
              </a:spcBef>
              <a:buNone/>
              <a:defRPr lang="da-DK" sz="4000" b="1" cap="all" baseline="0">
                <a:solidFill>
                  <a:schemeClr val="accent2">
                    <a:lumMod val="75000"/>
                  </a:schemeClr>
                </a:solidFill>
                <a:latin typeface="+mj-lt"/>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dirty="0"/>
              <a:t>Tilføj tekst</a:t>
            </a:r>
          </a:p>
        </p:txBody>
      </p:sp>
      <p:sp>
        <p:nvSpPr>
          <p:cNvPr id="13" name="Pladsholder til tekst 8"/>
          <p:cNvSpPr>
            <a:spLocks noGrp="1"/>
          </p:cNvSpPr>
          <p:nvPr>
            <p:ph type="body" sz="quarter" idx="14" hasCustomPrompt="1"/>
          </p:nvPr>
        </p:nvSpPr>
        <p:spPr>
          <a:xfrm>
            <a:off x="1395686" y="4393744"/>
            <a:ext cx="4994228" cy="556448"/>
          </a:xfrm>
        </p:spPr>
        <p:txBody>
          <a:bodyPr lIns="0" tIns="0" rIns="0" bIns="0" anchor="t">
            <a:noAutofit/>
          </a:bodyPr>
          <a:lstStyle>
            <a:lvl1pPr marL="0" indent="0" latinLnBrk="0">
              <a:lnSpc>
                <a:spcPct val="82000"/>
              </a:lnSpc>
              <a:spcBef>
                <a:spcPts val="0"/>
              </a:spcBef>
              <a:buNone/>
              <a:defRPr lang="da-DK" sz="2600" cap="all" baseline="0">
                <a:solidFill>
                  <a:schemeClr val="tx2"/>
                </a:solidFill>
                <a:latin typeface="+mn-lt"/>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Tilføj tekst</a:t>
            </a:r>
          </a:p>
        </p:txBody>
      </p:sp>
      <p:sp>
        <p:nvSpPr>
          <p:cNvPr id="14" name="Pladsholder til tekst 8"/>
          <p:cNvSpPr>
            <a:spLocks noGrp="1"/>
          </p:cNvSpPr>
          <p:nvPr>
            <p:ph type="body" sz="quarter" idx="15" hasCustomPrompt="1"/>
          </p:nvPr>
        </p:nvSpPr>
        <p:spPr>
          <a:xfrm>
            <a:off x="1395686" y="5019092"/>
            <a:ext cx="4994228" cy="425142"/>
          </a:xfrm>
        </p:spPr>
        <p:txBody>
          <a:bodyPr lIns="0" tIns="0" rIns="0" bIns="0" anchor="b">
            <a:noAutofit/>
          </a:bodyPr>
          <a:lstStyle>
            <a:lvl1pPr marL="0" indent="0" latinLnBrk="0">
              <a:lnSpc>
                <a:spcPct val="82000"/>
              </a:lnSpc>
              <a:spcBef>
                <a:spcPts val="0"/>
              </a:spcBef>
              <a:buNone/>
              <a:defRPr lang="da-DK" sz="2200" b="1" cap="small" baseline="0">
                <a:solidFill>
                  <a:schemeClr val="accent2">
                    <a:lumMod val="75000"/>
                  </a:schemeClr>
                </a:solidFill>
                <a:latin typeface="+mn-lt"/>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Tilføj tekst</a:t>
            </a:r>
          </a:p>
        </p:txBody>
      </p:sp>
      <p:sp>
        <p:nvSpPr>
          <p:cNvPr id="15" name="Pladsholder til tekst 8"/>
          <p:cNvSpPr>
            <a:spLocks noGrp="1"/>
          </p:cNvSpPr>
          <p:nvPr>
            <p:ph type="body" sz="quarter" idx="16" hasCustomPrompt="1"/>
          </p:nvPr>
        </p:nvSpPr>
        <p:spPr>
          <a:xfrm>
            <a:off x="1395686" y="5513767"/>
            <a:ext cx="4994228" cy="435427"/>
          </a:xfrm>
        </p:spPr>
        <p:txBody>
          <a:bodyPr lIns="0" tIns="0" rIns="0" bIns="0" anchor="t">
            <a:noAutofit/>
          </a:bodyPr>
          <a:lstStyle>
            <a:lvl1pPr marL="0" indent="0" latinLnBrk="0">
              <a:lnSpc>
                <a:spcPct val="82000"/>
              </a:lnSpc>
              <a:spcBef>
                <a:spcPts val="0"/>
              </a:spcBef>
              <a:buNone/>
              <a:defRPr lang="da-DK" sz="2200" b="1" cap="small" baseline="0">
                <a:solidFill>
                  <a:schemeClr val="tx2"/>
                </a:solidFill>
                <a:latin typeface="+mn-lt"/>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Tilføj tekst</a:t>
            </a:r>
          </a:p>
        </p:txBody>
      </p:sp>
      <p:sp>
        <p:nvSpPr>
          <p:cNvPr id="16" name="Pladsholder til tekst 8"/>
          <p:cNvSpPr>
            <a:spLocks noGrp="1"/>
          </p:cNvSpPr>
          <p:nvPr>
            <p:ph type="body" sz="quarter" idx="17" hasCustomPrompt="1"/>
          </p:nvPr>
        </p:nvSpPr>
        <p:spPr>
          <a:xfrm>
            <a:off x="1395686" y="5949195"/>
            <a:ext cx="4994228" cy="691090"/>
          </a:xfrm>
        </p:spPr>
        <p:txBody>
          <a:bodyPr lIns="0" tIns="0" rIns="0" bIns="0" anchor="t">
            <a:noAutofit/>
          </a:bodyPr>
          <a:lstStyle>
            <a:lvl1pPr marL="0" indent="0" latinLnBrk="0">
              <a:lnSpc>
                <a:spcPct val="100000"/>
              </a:lnSpc>
              <a:spcBef>
                <a:spcPts val="0"/>
              </a:spcBef>
              <a:buNone/>
              <a:defRPr lang="da-DK" sz="1800" b="0" cap="small" baseline="0">
                <a:solidFill>
                  <a:schemeClr val="tx2"/>
                </a:solidFill>
                <a:latin typeface="+mn-lt"/>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Tilføj tekst</a:t>
            </a:r>
          </a:p>
        </p:txBody>
      </p:sp>
      <p:sp>
        <p:nvSpPr>
          <p:cNvPr id="17" name="Pladsholder til tekst 8"/>
          <p:cNvSpPr>
            <a:spLocks noGrp="1"/>
          </p:cNvSpPr>
          <p:nvPr>
            <p:ph type="body" sz="quarter" idx="18" hasCustomPrompt="1"/>
          </p:nvPr>
        </p:nvSpPr>
        <p:spPr>
          <a:xfrm>
            <a:off x="1395686" y="6928908"/>
            <a:ext cx="5005114" cy="1747005"/>
          </a:xfrm>
        </p:spPr>
        <p:txBody>
          <a:bodyPr lIns="0" tIns="0" rIns="0" bIns="0" anchor="t">
            <a:noAutofit/>
          </a:bodyPr>
          <a:lstStyle>
            <a:lvl1pPr marL="0" indent="0" latinLnBrk="0">
              <a:lnSpc>
                <a:spcPct val="120000"/>
              </a:lnSpc>
              <a:spcBef>
                <a:spcPts val="1200"/>
              </a:spcBef>
              <a:buNone/>
              <a:defRPr lang="da-DK" sz="1200" b="0" cap="none" baseline="0">
                <a:solidFill>
                  <a:schemeClr val="tx2"/>
                </a:solidFill>
                <a:latin typeface="+mn-lt"/>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Tilføj tekst</a:t>
            </a:r>
          </a:p>
        </p:txBody>
      </p:sp>
      <p:cxnSp>
        <p:nvCxnSpPr>
          <p:cNvPr id="3" name="Lige forbindelse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Pladsholder til tekst 8"/>
          <p:cNvSpPr>
            <a:spLocks noGrp="1"/>
          </p:cNvSpPr>
          <p:nvPr>
            <p:ph type="body" sz="quarter" idx="19" hasCustomPrompt="1"/>
          </p:nvPr>
        </p:nvSpPr>
        <p:spPr>
          <a:xfrm>
            <a:off x="1395686" y="8727975"/>
            <a:ext cx="5005114" cy="375230"/>
          </a:xfrm>
        </p:spPr>
        <p:txBody>
          <a:bodyPr lIns="0" tIns="0" rIns="0" bIns="0" anchor="b">
            <a:noAutofit/>
          </a:bodyPr>
          <a:lstStyle>
            <a:lvl1pPr marL="0" indent="0" latinLnBrk="0">
              <a:lnSpc>
                <a:spcPct val="100000"/>
              </a:lnSpc>
              <a:spcBef>
                <a:spcPts val="0"/>
              </a:spcBef>
              <a:buNone/>
              <a:defRPr lang="da-DK" sz="1200" b="0" cap="small" baseline="0">
                <a:solidFill>
                  <a:schemeClr val="tx2"/>
                </a:solidFill>
                <a:latin typeface="+mn-lt"/>
              </a:defRPr>
            </a:lvl1pPr>
            <a:lvl2pPr marL="0" indent="0" latinLnBrk="0">
              <a:lnSpc>
                <a:spcPct val="100000"/>
              </a:lnSpc>
              <a:spcBef>
                <a:spcPts val="0"/>
              </a:spcBef>
              <a:buNone/>
              <a:defRPr lang="da-DK" sz="2000">
                <a:solidFill>
                  <a:schemeClr val="tx1">
                    <a:lumMod val="75000"/>
                    <a:lumOff val="25000"/>
                  </a:schemeClr>
                </a:solidFill>
              </a:defRPr>
            </a:lvl2pPr>
            <a:lvl3pPr marL="0" indent="0" latinLnBrk="0">
              <a:lnSpc>
                <a:spcPct val="100000"/>
              </a:lnSpc>
              <a:spcBef>
                <a:spcPts val="0"/>
              </a:spcBef>
              <a:buNone/>
              <a:defRPr lang="da-DK" sz="2000">
                <a:solidFill>
                  <a:schemeClr val="tx1">
                    <a:lumMod val="75000"/>
                    <a:lumOff val="25000"/>
                  </a:schemeClr>
                </a:solidFill>
              </a:defRPr>
            </a:lvl3pPr>
            <a:lvl4pPr marL="0" indent="0" latinLnBrk="0">
              <a:lnSpc>
                <a:spcPct val="100000"/>
              </a:lnSpc>
              <a:spcBef>
                <a:spcPts val="0"/>
              </a:spcBef>
              <a:buNone/>
              <a:defRPr lang="da-DK" sz="2000">
                <a:solidFill>
                  <a:schemeClr val="tx1">
                    <a:lumMod val="75000"/>
                    <a:lumOff val="25000"/>
                  </a:schemeClr>
                </a:solidFill>
              </a:defRPr>
            </a:lvl4pPr>
            <a:lvl5pPr marL="0" indent="0" latinLnBrk="0">
              <a:lnSpc>
                <a:spcPct val="100000"/>
              </a:lnSpc>
              <a:spcBef>
                <a:spcPts val="0"/>
              </a:spcBef>
              <a:buNone/>
              <a:defRPr lang="da-DK" sz="2000">
                <a:solidFill>
                  <a:schemeClr val="tx1">
                    <a:lumMod val="75000"/>
                    <a:lumOff val="25000"/>
                  </a:schemeClr>
                </a:solidFill>
              </a:defRPr>
            </a:lvl5pPr>
            <a:lvl6pPr marL="0" indent="0" latinLnBrk="0">
              <a:lnSpc>
                <a:spcPct val="100000"/>
              </a:lnSpc>
              <a:spcBef>
                <a:spcPts val="0"/>
              </a:spcBef>
              <a:buNone/>
              <a:defRPr lang="da-DK" sz="2000">
                <a:solidFill>
                  <a:schemeClr val="tx1">
                    <a:lumMod val="75000"/>
                    <a:lumOff val="25000"/>
                  </a:schemeClr>
                </a:solidFill>
              </a:defRPr>
            </a:lvl6pPr>
            <a:lvl7pPr marL="0" indent="0" latinLnBrk="0">
              <a:lnSpc>
                <a:spcPct val="100000"/>
              </a:lnSpc>
              <a:spcBef>
                <a:spcPts val="0"/>
              </a:spcBef>
              <a:buNone/>
              <a:defRPr lang="da-DK" sz="2000">
                <a:solidFill>
                  <a:schemeClr val="tx1">
                    <a:lumMod val="75000"/>
                    <a:lumOff val="25000"/>
                  </a:schemeClr>
                </a:solidFill>
              </a:defRPr>
            </a:lvl7pPr>
            <a:lvl8pPr marL="0" indent="0" latinLnBrk="0">
              <a:lnSpc>
                <a:spcPct val="100000"/>
              </a:lnSpc>
              <a:spcBef>
                <a:spcPts val="0"/>
              </a:spcBef>
              <a:buNone/>
              <a:defRPr lang="da-DK" sz="2000">
                <a:solidFill>
                  <a:schemeClr val="tx1">
                    <a:lumMod val="75000"/>
                    <a:lumOff val="25000"/>
                  </a:schemeClr>
                </a:solidFill>
              </a:defRPr>
            </a:lvl8pPr>
            <a:lvl9pPr marL="0" indent="0" latinLnBrk="0">
              <a:lnSpc>
                <a:spcPct val="100000"/>
              </a:lnSpc>
              <a:spcBef>
                <a:spcPts val="0"/>
              </a:spcBef>
              <a:buNone/>
              <a:defRPr lang="da-DK" sz="2000">
                <a:solidFill>
                  <a:schemeClr val="tx1">
                    <a:lumMod val="75000"/>
                    <a:lumOff val="25000"/>
                  </a:schemeClr>
                </a:solidFill>
              </a:defRPr>
            </a:lvl9pPr>
          </a:lstStyle>
          <a:p>
            <a:pPr lvl="0"/>
            <a:r>
              <a:rPr lang="da-DK"/>
              <a:t>Tilføj tekst</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Ramme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grpSp>
        <p:nvGrpSpPr>
          <p:cNvPr id="11" name="Gruppe 10"/>
          <p:cNvGrpSpPr/>
          <p:nvPr userDrawn="1"/>
        </p:nvGrpSpPr>
        <p:grpSpPr>
          <a:xfrm>
            <a:off x="923943" y="466726"/>
            <a:ext cx="5465073" cy="3047789"/>
            <a:chOff x="462280" y="9525"/>
            <a:chExt cx="5468620" cy="3047366"/>
          </a:xfrm>
        </p:grpSpPr>
        <p:pic>
          <p:nvPicPr>
            <p:cNvPr id="12" name="Billede 11"/>
            <p:cNvPicPr>
              <a:picLocks noChangeAspect="1"/>
            </p:cNvPicPr>
            <p:nvPr userDrawn="1"/>
          </p:nvPicPr>
          <p:blipFill rotWithShape="1">
            <a:blip r:embed="rId3"/>
            <a:srcRect l="7839" t="17303" b="24906"/>
            <a:stretch/>
          </p:blipFill>
          <p:spPr>
            <a:xfrm>
              <a:off x="462280" y="18415"/>
              <a:ext cx="5468620" cy="3038476"/>
            </a:xfrm>
            <a:prstGeom prst="rect">
              <a:avLst/>
            </a:prstGeom>
          </p:spPr>
        </p:pic>
        <p:grpSp>
          <p:nvGrpSpPr>
            <p:cNvPr id="14" name="Gruppe 13"/>
            <p:cNvGrpSpPr/>
            <p:nvPr userDrawn="1"/>
          </p:nvGrpSpPr>
          <p:grpSpPr>
            <a:xfrm>
              <a:off x="1765371" y="9525"/>
              <a:ext cx="3676650" cy="2809875"/>
              <a:chOff x="1765371" y="9525"/>
              <a:chExt cx="3676650" cy="2809875"/>
            </a:xfrm>
          </p:grpSpPr>
          <p:pic>
            <p:nvPicPr>
              <p:cNvPr id="15" name="Billede 14"/>
              <p:cNvPicPr>
                <a:picLocks noChangeAspect="1"/>
              </p:cNvPicPr>
              <p:nvPr userDrawn="1"/>
            </p:nvPicPr>
            <p:blipFill rotWithShape="1">
              <a:blip r:embed="rId4"/>
              <a:srcRect l="17644" t="16984" r="13354" b="25042"/>
              <a:stretch/>
            </p:blipFill>
            <p:spPr>
              <a:xfrm>
                <a:off x="1765371" y="9525"/>
                <a:ext cx="3676650" cy="2809875"/>
              </a:xfrm>
              <a:prstGeom prst="rect">
                <a:avLst/>
              </a:prstGeom>
            </p:spPr>
          </p:pic>
          <p:sp>
            <p:nvSpPr>
              <p:cNvPr id="16" name="Kombinationstegning 15"/>
              <p:cNvSpPr>
                <a:spLocks/>
              </p:cNvSpPr>
              <p:nvPr userDrawn="1"/>
            </p:nvSpPr>
            <p:spPr bwMode="auto">
              <a:xfrm rot="1343236">
                <a:off x="2880468" y="1017112"/>
                <a:ext cx="407261" cy="50534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17" name="Kombinationstegning 16"/>
              <p:cNvSpPr>
                <a:spLocks/>
              </p:cNvSpPr>
              <p:nvPr userDrawn="1"/>
            </p:nvSpPr>
            <p:spPr bwMode="auto">
              <a:xfrm rot="1343236">
                <a:off x="1893551" y="1840679"/>
                <a:ext cx="323987" cy="299320"/>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18" name="Kombinationstegning 17"/>
              <p:cNvSpPr>
                <a:spLocks/>
              </p:cNvSpPr>
              <p:nvPr userDrawn="1"/>
            </p:nvSpPr>
            <p:spPr bwMode="auto">
              <a:xfrm rot="1343236">
                <a:off x="3892535" y="1244023"/>
                <a:ext cx="448898" cy="482021"/>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19" name="Kombinationstegning 18"/>
              <p:cNvSpPr>
                <a:spLocks/>
              </p:cNvSpPr>
              <p:nvPr userDrawn="1"/>
            </p:nvSpPr>
            <p:spPr bwMode="auto">
              <a:xfrm rot="1343236">
                <a:off x="1893392" y="479257"/>
                <a:ext cx="282350" cy="322644"/>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20" name="Kombinationstegning 19"/>
              <p:cNvSpPr>
                <a:spLocks/>
              </p:cNvSpPr>
              <p:nvPr userDrawn="1"/>
            </p:nvSpPr>
            <p:spPr bwMode="auto">
              <a:xfrm rot="1343236">
                <a:off x="3403713" y="1680638"/>
                <a:ext cx="338300" cy="36151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21" name="Kombinationstegning 20"/>
              <p:cNvSpPr>
                <a:spLocks/>
              </p:cNvSpPr>
              <p:nvPr userDrawn="1"/>
            </p:nvSpPr>
            <p:spPr bwMode="auto">
              <a:xfrm rot="1343236">
                <a:off x="2705592" y="1571220"/>
                <a:ext cx="439789" cy="402981"/>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22" name="Kombinationstegning 21"/>
              <p:cNvSpPr>
                <a:spLocks/>
              </p:cNvSpPr>
              <p:nvPr userDrawn="1"/>
            </p:nvSpPr>
            <p:spPr bwMode="auto">
              <a:xfrm rot="1343236">
                <a:off x="4311620" y="1790055"/>
                <a:ext cx="283651" cy="335601"/>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23" name="Kombinationstegning 22"/>
              <p:cNvSpPr>
                <a:spLocks/>
              </p:cNvSpPr>
              <p:nvPr userDrawn="1"/>
            </p:nvSpPr>
            <p:spPr bwMode="auto">
              <a:xfrm rot="1343236">
                <a:off x="3263898" y="64482"/>
                <a:ext cx="389045" cy="374474"/>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24" name="Kombinationstegning 23"/>
              <p:cNvSpPr>
                <a:spLocks/>
              </p:cNvSpPr>
              <p:nvPr userDrawn="1"/>
            </p:nvSpPr>
            <p:spPr bwMode="auto">
              <a:xfrm rot="1343236">
                <a:off x="4241933" y="330350"/>
                <a:ext cx="511353" cy="761905"/>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25" name="Kombinationstegning 24"/>
              <p:cNvSpPr>
                <a:spLocks/>
              </p:cNvSpPr>
              <p:nvPr userDrawn="1"/>
            </p:nvSpPr>
            <p:spPr bwMode="auto">
              <a:xfrm rot="1343236">
                <a:off x="3591060" y="275144"/>
                <a:ext cx="484028" cy="1000325"/>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26" name="Kombinationstegning 25"/>
              <p:cNvSpPr>
                <a:spLocks/>
              </p:cNvSpPr>
              <p:nvPr userDrawn="1"/>
            </p:nvSpPr>
            <p:spPr bwMode="auto">
              <a:xfrm rot="1343236">
                <a:off x="4121751" y="2223638"/>
                <a:ext cx="671395" cy="480727"/>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27" name="Kombinationstegning 26"/>
              <p:cNvSpPr>
                <a:spLocks/>
              </p:cNvSpPr>
              <p:nvPr userDrawn="1"/>
            </p:nvSpPr>
            <p:spPr bwMode="auto">
              <a:xfrm rot="1343236">
                <a:off x="4910374" y="2072818"/>
                <a:ext cx="443693" cy="413347"/>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sp>
            <p:nvSpPr>
              <p:cNvPr id="28" name="Kombinationstegning 27"/>
              <p:cNvSpPr>
                <a:spLocks/>
              </p:cNvSpPr>
              <p:nvPr userDrawn="1"/>
            </p:nvSpPr>
            <p:spPr bwMode="auto">
              <a:xfrm rot="1343236">
                <a:off x="2244914" y="403907"/>
                <a:ext cx="968057" cy="808553"/>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da-DK"/>
              </a:p>
            </p:txBody>
          </p:sp>
        </p:grpSp>
      </p:grpSp>
      <p:sp>
        <p:nvSpPr>
          <p:cNvPr id="3" name="Pladsholder til tekst 2"/>
          <p:cNvSpPr>
            <a:spLocks noGrp="1"/>
          </p:cNvSpPr>
          <p:nvPr userDrawn="1">
            <p:ph type="body" idx="1"/>
          </p:nvPr>
        </p:nvSpPr>
        <p:spPr>
          <a:xfrm>
            <a:off x="1395685" y="4536221"/>
            <a:ext cx="4993329" cy="4183441"/>
          </a:xfrm>
          <a:prstGeom prst="rect">
            <a:avLst/>
          </a:prstGeom>
        </p:spPr>
        <p:txBody>
          <a:bodyPr vert="horz" lIns="0" tIns="0" rIns="0" bIns="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a:p>
            <a:pPr lvl="5"/>
            <a:r>
              <a:rPr lang="da-DK"/>
              <a:t>Sjette</a:t>
            </a:r>
          </a:p>
          <a:p>
            <a:pPr lvl="6"/>
            <a:r>
              <a:rPr lang="da-DK"/>
              <a:t>Syvende</a:t>
            </a:r>
          </a:p>
          <a:p>
            <a:pPr lvl="7"/>
            <a:r>
              <a:rPr lang="da-DK"/>
              <a:t>Ottende</a:t>
            </a:r>
          </a:p>
          <a:p>
            <a:pPr lvl="8"/>
            <a:r>
              <a:rPr lang="da-DK"/>
              <a:t>Niende</a:t>
            </a:r>
          </a:p>
        </p:txBody>
      </p:sp>
      <p:sp>
        <p:nvSpPr>
          <p:cNvPr id="4" name="Pladsholder til dato 3"/>
          <p:cNvSpPr>
            <a:spLocks noGrp="1"/>
          </p:cNvSpPr>
          <p:nvPr userDrawn="1">
            <p:ph type="dt" sz="half" idx="2"/>
          </p:nvPr>
        </p:nvSpPr>
        <p:spPr>
          <a:xfrm>
            <a:off x="534353" y="9529010"/>
            <a:ext cx="1748790" cy="329156"/>
          </a:xfrm>
          <a:prstGeom prst="rect">
            <a:avLst/>
          </a:prstGeom>
        </p:spPr>
        <p:txBody>
          <a:bodyPr vert="horz" lIns="91440" tIns="45720" rIns="91440" bIns="45720" rtlCol="0" anchor="b"/>
          <a:lstStyle>
            <a:lvl1pPr algn="l" latinLnBrk="0">
              <a:defRPr lang="da-DK" sz="1000">
                <a:solidFill>
                  <a:schemeClr val="tx1">
                    <a:tint val="75000"/>
                  </a:schemeClr>
                </a:solidFill>
              </a:defRPr>
            </a:lvl1pPr>
          </a:lstStyle>
          <a:p>
            <a:fld id="{B15D3D48-5C63-4CD0-B9D2-B4D2F496D790}" type="datetimeFigureOut">
              <a:pPr/>
              <a:t>11-12-2013</a:t>
            </a:fld>
            <a:endParaRPr lang="da-DK"/>
          </a:p>
        </p:txBody>
      </p:sp>
      <p:sp>
        <p:nvSpPr>
          <p:cNvPr id="5" name="Pladsholder til sidefod 4"/>
          <p:cNvSpPr>
            <a:spLocks noGrp="1"/>
          </p:cNvSpPr>
          <p:nvPr userDrawn="1">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da-DK" sz="1000">
                <a:solidFill>
                  <a:schemeClr val="tx1">
                    <a:tint val="75000"/>
                  </a:schemeClr>
                </a:solidFill>
              </a:defRPr>
            </a:lvl1pPr>
          </a:lstStyle>
          <a:p>
            <a:endParaRPr lang="da-DK"/>
          </a:p>
        </p:txBody>
      </p:sp>
      <p:sp>
        <p:nvSpPr>
          <p:cNvPr id="6" name="Pladsholder til slidenummer 5"/>
          <p:cNvSpPr>
            <a:spLocks noGrp="1"/>
          </p:cNvSpPr>
          <p:nvPr userDrawn="1">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da-DK" sz="1000">
                <a:solidFill>
                  <a:schemeClr val="tx1">
                    <a:tint val="75000"/>
                  </a:schemeClr>
                </a:solidFill>
              </a:defRPr>
            </a:lvl1pPr>
          </a:lstStyle>
          <a:p>
            <a:fld id="{308FAEA7-0C3C-4CCF-BA6B-669D7915826F}" type="slidenum">
              <a:pPr/>
              <a:t>‹nr.›</a:t>
            </a:fld>
            <a:endParaRPr lang="da-DK"/>
          </a:p>
        </p:txBody>
      </p:sp>
      <p:sp>
        <p:nvSpPr>
          <p:cNvPr id="13" name="Pladsholder til titel 12"/>
          <p:cNvSpPr>
            <a:spLocks noGrp="1"/>
          </p:cNvSpPr>
          <p:nvPr userDrawn="1">
            <p:ph type="title"/>
          </p:nvPr>
        </p:nvSpPr>
        <p:spPr>
          <a:xfrm>
            <a:off x="1395686" y="3393632"/>
            <a:ext cx="4994228" cy="1142590"/>
          </a:xfrm>
          <a:prstGeom prst="rect">
            <a:avLst/>
          </a:prstGeom>
        </p:spPr>
        <p:txBody>
          <a:bodyPr vert="horz" lIns="0" tIns="0" rIns="0" bIns="0" rtlCol="0" anchor="b">
            <a:noAutofit/>
          </a:bodyPr>
          <a:lstStyle/>
          <a:p>
            <a:r>
              <a:rPr lang="da-DK"/>
              <a:t>Klik for at redigere titeltypografi i masteren</a:t>
            </a:r>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da-DK" sz="3800" b="1" kern="1200" cap="all" baseline="0">
          <a:solidFill>
            <a:schemeClr val="accent2">
              <a:lumMod val="75000"/>
            </a:schemeClr>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da-DK"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da-DK"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da-DK"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2"/>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2"/>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2"/>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da-DK" sz="1530" kern="1200">
          <a:solidFill>
            <a:schemeClr val="tx2"/>
          </a:solidFill>
          <a:latin typeface="+mn-lt"/>
          <a:ea typeface="+mn-ea"/>
          <a:cs typeface="+mn-cs"/>
        </a:defRPr>
      </a:lvl9pPr>
    </p:bodyStyle>
    <p:otherStyle>
      <a:defPPr>
        <a:defRPr lang="da-DK"/>
      </a:defPPr>
      <a:lvl1pPr marL="0" algn="l" defTabSz="777240" rtl="0" eaLnBrk="1" latinLnBrk="0" hangingPunct="1">
        <a:defRPr lang="da-DK" sz="1530" kern="1200">
          <a:solidFill>
            <a:schemeClr val="tx1"/>
          </a:solidFill>
          <a:latin typeface="+mn-lt"/>
          <a:ea typeface="+mn-ea"/>
          <a:cs typeface="+mn-cs"/>
        </a:defRPr>
      </a:lvl1pPr>
      <a:lvl2pPr marL="388620" algn="l" defTabSz="777240" rtl="0" eaLnBrk="1" latinLnBrk="0" hangingPunct="1">
        <a:defRPr lang="da-DK" sz="1530" kern="1200">
          <a:solidFill>
            <a:schemeClr val="tx1"/>
          </a:solidFill>
          <a:latin typeface="+mn-lt"/>
          <a:ea typeface="+mn-ea"/>
          <a:cs typeface="+mn-cs"/>
        </a:defRPr>
      </a:lvl2pPr>
      <a:lvl3pPr marL="777240" algn="l" defTabSz="777240" rtl="0" eaLnBrk="1" latinLnBrk="0" hangingPunct="1">
        <a:defRPr lang="da-DK" sz="1530" kern="1200">
          <a:solidFill>
            <a:schemeClr val="tx1"/>
          </a:solidFill>
          <a:latin typeface="+mn-lt"/>
          <a:ea typeface="+mn-ea"/>
          <a:cs typeface="+mn-cs"/>
        </a:defRPr>
      </a:lvl3pPr>
      <a:lvl4pPr marL="1165860" algn="l" defTabSz="777240" rtl="0" eaLnBrk="1" latinLnBrk="0" hangingPunct="1">
        <a:defRPr lang="da-DK" sz="1530" kern="1200">
          <a:solidFill>
            <a:schemeClr val="tx1"/>
          </a:solidFill>
          <a:latin typeface="+mn-lt"/>
          <a:ea typeface="+mn-ea"/>
          <a:cs typeface="+mn-cs"/>
        </a:defRPr>
      </a:lvl4pPr>
      <a:lvl5pPr marL="1554480" algn="l" defTabSz="777240" rtl="0" eaLnBrk="1" latinLnBrk="0" hangingPunct="1">
        <a:defRPr lang="da-DK" sz="1530" kern="1200">
          <a:solidFill>
            <a:schemeClr val="tx1"/>
          </a:solidFill>
          <a:latin typeface="+mn-lt"/>
          <a:ea typeface="+mn-ea"/>
          <a:cs typeface="+mn-cs"/>
        </a:defRPr>
      </a:lvl5pPr>
      <a:lvl6pPr marL="1943100" algn="l" defTabSz="777240" rtl="0" eaLnBrk="1" latinLnBrk="0" hangingPunct="1">
        <a:defRPr lang="da-DK" sz="1530" kern="1200">
          <a:solidFill>
            <a:schemeClr val="tx1"/>
          </a:solidFill>
          <a:latin typeface="+mn-lt"/>
          <a:ea typeface="+mn-ea"/>
          <a:cs typeface="+mn-cs"/>
        </a:defRPr>
      </a:lvl6pPr>
      <a:lvl7pPr marL="2331720" algn="l" defTabSz="777240" rtl="0" eaLnBrk="1" latinLnBrk="0" hangingPunct="1">
        <a:defRPr lang="da-DK" sz="1530" kern="1200">
          <a:solidFill>
            <a:schemeClr val="tx1"/>
          </a:solidFill>
          <a:latin typeface="+mn-lt"/>
          <a:ea typeface="+mn-ea"/>
          <a:cs typeface="+mn-cs"/>
        </a:defRPr>
      </a:lvl7pPr>
      <a:lvl8pPr marL="2720340" algn="l" defTabSz="777240" rtl="0" eaLnBrk="1" latinLnBrk="0" hangingPunct="1">
        <a:defRPr lang="da-DK" sz="1530" kern="1200">
          <a:solidFill>
            <a:schemeClr val="tx1"/>
          </a:solidFill>
          <a:latin typeface="+mn-lt"/>
          <a:ea typeface="+mn-ea"/>
          <a:cs typeface="+mn-cs"/>
        </a:defRPr>
      </a:lvl8pPr>
      <a:lvl9pPr marL="3108960" algn="l" defTabSz="777240" rtl="0" eaLnBrk="1" latinLnBrk="0" hangingPunct="1">
        <a:defRPr lang="da-DK"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Pladsholder til tekst 17"/>
          <p:cNvSpPr>
            <a:spLocks noGrp="1"/>
          </p:cNvSpPr>
          <p:nvPr>
            <p:ph type="body" sz="quarter" idx="10"/>
          </p:nvPr>
        </p:nvSpPr>
        <p:spPr/>
        <p:txBody>
          <a:bodyPr/>
          <a:lstStyle/>
          <a:p>
            <a:r>
              <a:rPr lang="da-DK"/>
              <a:t>Præsentation af begivenhed</a:t>
            </a:r>
          </a:p>
        </p:txBody>
      </p:sp>
      <p:sp>
        <p:nvSpPr>
          <p:cNvPr id="19" name="Pladsholder til tekst 18"/>
          <p:cNvSpPr>
            <a:spLocks noGrp="1"/>
          </p:cNvSpPr>
          <p:nvPr>
            <p:ph type="body" sz="quarter" idx="12"/>
          </p:nvPr>
        </p:nvSpPr>
        <p:spPr/>
        <p:txBody>
          <a:bodyPr/>
          <a:lstStyle/>
          <a:p>
            <a:r>
              <a:rPr lang="da-DK"/>
              <a:t>Titel på begivenhed</a:t>
            </a:r>
          </a:p>
        </p:txBody>
      </p:sp>
      <p:sp>
        <p:nvSpPr>
          <p:cNvPr id="20" name="Pladsholder til tekst 19"/>
          <p:cNvSpPr>
            <a:spLocks noGrp="1"/>
          </p:cNvSpPr>
          <p:nvPr>
            <p:ph type="body" sz="quarter" idx="14"/>
          </p:nvPr>
        </p:nvSpPr>
        <p:spPr/>
        <p:txBody>
          <a:bodyPr/>
          <a:lstStyle/>
          <a:p>
            <a:r>
              <a:rPr lang="da-DK"/>
              <a:t>Undertitel til begivenhed</a:t>
            </a:r>
          </a:p>
        </p:txBody>
      </p:sp>
      <p:sp>
        <p:nvSpPr>
          <p:cNvPr id="31" name="Pladsholder til tekst 30"/>
          <p:cNvSpPr>
            <a:spLocks noGrp="1"/>
          </p:cNvSpPr>
          <p:nvPr>
            <p:ph type="body" sz="quarter" idx="15"/>
          </p:nvPr>
        </p:nvSpPr>
        <p:spPr/>
        <p:txBody>
          <a:bodyPr/>
          <a:lstStyle/>
          <a:p>
            <a:r>
              <a:rPr lang="da-DK"/>
              <a:t>Dato</a:t>
            </a:r>
          </a:p>
        </p:txBody>
      </p:sp>
      <p:sp>
        <p:nvSpPr>
          <p:cNvPr id="32" name="Pladsholder til tekst 31"/>
          <p:cNvSpPr>
            <a:spLocks noGrp="1"/>
          </p:cNvSpPr>
          <p:nvPr>
            <p:ph type="body" sz="quarter" idx="16"/>
          </p:nvPr>
        </p:nvSpPr>
        <p:spPr/>
        <p:txBody>
          <a:bodyPr/>
          <a:lstStyle/>
          <a:p>
            <a:r>
              <a:rPr lang="da-DK"/>
              <a:t>Klokkeslæt</a:t>
            </a:r>
          </a:p>
        </p:txBody>
      </p:sp>
      <p:sp>
        <p:nvSpPr>
          <p:cNvPr id="33" name="Pladsholder til tekst 32"/>
          <p:cNvSpPr>
            <a:spLocks noGrp="1"/>
          </p:cNvSpPr>
          <p:nvPr>
            <p:ph type="body" sz="quarter" idx="17"/>
          </p:nvPr>
        </p:nvSpPr>
        <p:spPr/>
        <p:txBody>
          <a:bodyPr/>
          <a:lstStyle/>
          <a:p>
            <a:r>
              <a:rPr lang="da-DK"/>
              <a:t>Placering</a:t>
            </a:r>
          </a:p>
          <a:p>
            <a:r>
              <a:rPr lang="da-DK"/>
              <a:t>Adresse, postnummer By</a:t>
            </a:r>
          </a:p>
        </p:txBody>
      </p:sp>
      <p:sp>
        <p:nvSpPr>
          <p:cNvPr id="34" name="Pladsholder til tekst 33"/>
          <p:cNvSpPr>
            <a:spLocks noGrp="1"/>
          </p:cNvSpPr>
          <p:nvPr>
            <p:ph type="body" sz="quarter" idx="18"/>
          </p:nvPr>
        </p:nvSpPr>
        <p:spPr/>
        <p:txBody>
          <a:bodyPr/>
          <a:lstStyle/>
          <a:p>
            <a:r>
              <a:rPr lang="da-DK"/>
              <a:t>Du kan nemt tilpasse denne løbeseddel med dine egne oplysninger. Hvis du vil erstatte tekst i pladsholdere (f.eks. denne), skal du blot markere teksten og angive din egen. </a:t>
            </a:r>
          </a:p>
          <a:p>
            <a:r>
              <a:rPr lang="da-DK"/>
              <a:t>Hvis du har brug for flere pladsholdere til titler, undertitler eller brødtekst, skal du kopiere en af de eksisterende pladsholdere og derefter trække den nye pladsholder til den ønskede plads.</a:t>
            </a:r>
          </a:p>
        </p:txBody>
      </p:sp>
      <p:sp>
        <p:nvSpPr>
          <p:cNvPr id="44" name="Pladsholder til tekst 43"/>
          <p:cNvSpPr>
            <a:spLocks noGrp="1"/>
          </p:cNvSpPr>
          <p:nvPr>
            <p:ph type="body" sz="quarter" idx="19"/>
          </p:nvPr>
        </p:nvSpPr>
        <p:spPr/>
        <p:txBody>
          <a:bodyPr/>
          <a:lstStyle/>
          <a:p>
            <a:r>
              <a:rPr lang="da-DK"/>
              <a:t>få mere at vide ved at kontakte [Navn på kontaktperson] på [telefonnummer]</a:t>
            </a:r>
          </a:p>
        </p:txBody>
      </p:sp>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ossom Flyer 8.5 x 11">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Denne værdi angiver antallet af lagringer eller revisioner. Programmet har ansvaret for at opdatere værdien efter hver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5CABBA-24DC-4481-84EC-C78A5DC3ED0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DB2AA3E-E64D-4228-B135-A743F9DC0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BB9EA32-EDC7-4EE1-BEF8-95696FF3F5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150</Words>
  <Application>Microsoft Office PowerPoint</Application>
  <PresentationFormat>Brugerdefineret</PresentationFormat>
  <Paragraphs>12</Paragraphs>
  <Slides>1</Slides>
  <Notes>1</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vt:i4>
      </vt:variant>
    </vt:vector>
  </HeadingPairs>
  <TitlesOfParts>
    <vt:vector size="4" baseType="lpstr">
      <vt:lpstr>Arial</vt:lpstr>
      <vt:lpstr>Candara</vt:lpstr>
      <vt:lpstr>Blossom Flyer 8.5 x 11</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2013-07-31T14:40:39Z</dcterms:created>
  <dcterms:modified xsi:type="dcterms:W3CDTF">2013-12-11T15:25:12Z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