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handoutMasterIdLst>
    <p:handoutMasterId r:id="rId5"/>
  </p:handoutMasterIdLst>
  <p:sldIdLst>
    <p:sldId id="256" r:id="rId2"/>
    <p:sldId id="257"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2892" y="90"/>
      </p:cViewPr>
      <p:guideLst>
        <p:guide orient="horz" pos="3168"/>
        <p:guide pos="2448"/>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00A65721-4AD9-4F4E-91E4-B38E00E4EEF4}" type="datetimeFigureOut">
              <a:rPr lang="da-DK"/>
              <a:t>04-12-2013</a:t>
            </a:fld>
            <a:endParaRPr lang="da-DK"/>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5" name="Pladsholder til sli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09D8C508-A143-4FC7-94DD-2868E3E037EE}" type="slidenum">
              <a:rPr lang="da-DK"/>
              <a:t>‹nr.›</a:t>
            </a:fld>
            <a:endParaRPr lang="da-DK"/>
          </a:p>
        </p:txBody>
      </p:sp>
    </p:spTree>
    <p:extLst>
      <p:ext uri="{BB962C8B-B14F-4D97-AF65-F5344CB8AC3E}">
        <p14:creationId xmlns:p14="http://schemas.microsoft.com/office/powerpoint/2010/main" val="3691609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95DC5D78-39BE-4C7D-9783-22D5EAEFC7B2}" type="datetimeFigureOut">
              <a:t>04-12-2013</a:t>
            </a:fld>
            <a:endParaRPr lang="da-DK"/>
          </a:p>
        </p:txBody>
      </p:sp>
      <p:sp>
        <p:nvSpPr>
          <p:cNvPr id="4" name="Pladsholder til slidebillede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41EFBA75-BA90-4A61-9717-741EDD6841F0}" type="slidenum">
              <a:t>‹nr.›</a:t>
            </a:fld>
            <a:endParaRPr lang="da-DK"/>
          </a:p>
        </p:txBody>
      </p:sp>
    </p:spTree>
    <p:extLst>
      <p:ext uri="{BB962C8B-B14F-4D97-AF65-F5344CB8AC3E}">
        <p14:creationId xmlns:p14="http://schemas.microsoft.com/office/powerpoint/2010/main" val="3706015875"/>
      </p:ext>
    </p:extLst>
  </p:cSld>
  <p:clrMap bg1="lt1" tx1="dk1" bg2="lt2" tx2="dk2" accent1="accent1" accent2="accent2" accent3="accent3" accent4="accent4" accent5="accent5" accent6="accent6" hlink="hlink" folHlink="folHlink"/>
  <p:notesStyle>
    <a:lvl1pPr marL="0" algn="l" defTabSz="914400" rtl="0" eaLnBrk="1" latinLnBrk="0" hangingPunct="1">
      <a:defRPr lang="da-DK" sz="1200" kern="1200">
        <a:solidFill>
          <a:schemeClr val="tx1"/>
        </a:solidFill>
        <a:latin typeface="+mn-lt"/>
        <a:ea typeface="+mn-ea"/>
        <a:cs typeface="+mn-cs"/>
      </a:defRPr>
    </a:lvl1pPr>
    <a:lvl2pPr marL="457200" algn="l" defTabSz="914400" rtl="0" eaLnBrk="1" latinLnBrk="0" hangingPunct="1">
      <a:defRPr lang="da-DK" sz="1200" kern="1200">
        <a:solidFill>
          <a:schemeClr val="tx1"/>
        </a:solidFill>
        <a:latin typeface="+mn-lt"/>
        <a:ea typeface="+mn-ea"/>
        <a:cs typeface="+mn-cs"/>
      </a:defRPr>
    </a:lvl2pPr>
    <a:lvl3pPr marL="914400" algn="l" defTabSz="914400" rtl="0" eaLnBrk="1" latinLnBrk="0" hangingPunct="1">
      <a:defRPr lang="da-DK" sz="1200" kern="1200">
        <a:solidFill>
          <a:schemeClr val="tx1"/>
        </a:solidFill>
        <a:latin typeface="+mn-lt"/>
        <a:ea typeface="+mn-ea"/>
        <a:cs typeface="+mn-cs"/>
      </a:defRPr>
    </a:lvl3pPr>
    <a:lvl4pPr marL="1371600" algn="l" defTabSz="914400" rtl="0" eaLnBrk="1" latinLnBrk="0" hangingPunct="1">
      <a:defRPr lang="da-DK" sz="1200" kern="1200">
        <a:solidFill>
          <a:schemeClr val="tx1"/>
        </a:solidFill>
        <a:latin typeface="+mn-lt"/>
        <a:ea typeface="+mn-ea"/>
        <a:cs typeface="+mn-cs"/>
      </a:defRPr>
    </a:lvl4pPr>
    <a:lvl5pPr marL="1828800" algn="l" defTabSz="914400" rtl="0" eaLnBrk="1" latinLnBrk="0" hangingPunct="1">
      <a:defRPr lang="da-DK" sz="1200" kern="1200">
        <a:solidFill>
          <a:schemeClr val="tx1"/>
        </a:solidFill>
        <a:latin typeface="+mn-lt"/>
        <a:ea typeface="+mn-ea"/>
        <a:cs typeface="+mn-cs"/>
      </a:defRPr>
    </a:lvl5pPr>
    <a:lvl6pPr marL="2286000" algn="l" defTabSz="914400" rtl="0" eaLnBrk="1" latinLnBrk="0" hangingPunct="1">
      <a:defRPr lang="da-DK" sz="1200" kern="1200">
        <a:solidFill>
          <a:schemeClr val="tx1"/>
        </a:solidFill>
        <a:latin typeface="+mn-lt"/>
        <a:ea typeface="+mn-ea"/>
        <a:cs typeface="+mn-cs"/>
      </a:defRPr>
    </a:lvl6pPr>
    <a:lvl7pPr marL="2743200" algn="l" defTabSz="914400" rtl="0" eaLnBrk="1" latinLnBrk="0" hangingPunct="1">
      <a:defRPr lang="da-DK" sz="1200" kern="1200">
        <a:solidFill>
          <a:schemeClr val="tx1"/>
        </a:solidFill>
        <a:latin typeface="+mn-lt"/>
        <a:ea typeface="+mn-ea"/>
        <a:cs typeface="+mn-cs"/>
      </a:defRPr>
    </a:lvl7pPr>
    <a:lvl8pPr marL="3200400" algn="l" defTabSz="914400" rtl="0" eaLnBrk="1" latinLnBrk="0" hangingPunct="1">
      <a:defRPr lang="da-DK" sz="1200" kern="1200">
        <a:solidFill>
          <a:schemeClr val="tx1"/>
        </a:solidFill>
        <a:latin typeface="+mn-lt"/>
        <a:ea typeface="+mn-ea"/>
        <a:cs typeface="+mn-cs"/>
      </a:defRPr>
    </a:lvl8pPr>
    <a:lvl9pPr marL="3657600" algn="l" defTabSz="914400" rtl="0" eaLnBrk="1" latinLnBrk="0" hangingPunct="1">
      <a:defRPr lang="da-DK"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Du skal ikke være genert! Markér teksten på denne side, og skriv din egen tekst, så modtageren kan se, hvem kortet er fra. (Teksten foroven vendes på hovedet helt af sig selv</a:t>
            </a:r>
            <a:r>
              <a:rPr lang="da-DK" dirty="0" smtClean="0"/>
              <a:t>).</a:t>
            </a:r>
            <a:endParaRPr lang="da-DK" dirty="0"/>
          </a:p>
        </p:txBody>
      </p:sp>
      <p:sp>
        <p:nvSpPr>
          <p:cNvPr id="4" name="Pladsholder til slidenummer 3"/>
          <p:cNvSpPr>
            <a:spLocks noGrp="1"/>
          </p:cNvSpPr>
          <p:nvPr>
            <p:ph type="sldNum" sz="quarter" idx="10"/>
          </p:nvPr>
        </p:nvSpPr>
        <p:spPr/>
        <p:txBody>
          <a:bodyPr/>
          <a:lstStyle/>
          <a:p>
            <a:fld id="{41EFBA75-BA90-4A61-9717-741EDD6841F0}" type="slidenum">
              <a:rPr lang="da-DK" smtClean="0"/>
              <a:t>1</a:t>
            </a:fld>
            <a:endParaRPr lang="da-DK"/>
          </a:p>
        </p:txBody>
      </p:sp>
    </p:spTree>
    <p:extLst>
      <p:ext uri="{BB962C8B-B14F-4D97-AF65-F5344CB8AC3E}">
        <p14:creationId xmlns:p14="http://schemas.microsoft.com/office/powerpoint/2010/main" val="287312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Du skal ikke være genert! Markér teksten på denne side, og skriv din egen tekst, så modtageren kan se, hvem kortet er fra. (Teksten foroven vendes på hovedet helt af sig selv</a:t>
            </a:r>
            <a:r>
              <a:rPr lang="da-DK" dirty="0" smtClean="0"/>
              <a:t>).</a:t>
            </a:r>
            <a:endParaRPr lang="da-DK" dirty="0"/>
          </a:p>
        </p:txBody>
      </p:sp>
      <p:sp>
        <p:nvSpPr>
          <p:cNvPr id="4" name="Pladsholder til slidenummer 3"/>
          <p:cNvSpPr>
            <a:spLocks noGrp="1"/>
          </p:cNvSpPr>
          <p:nvPr>
            <p:ph type="sldNum" sz="quarter" idx="10"/>
          </p:nvPr>
        </p:nvSpPr>
        <p:spPr/>
        <p:txBody>
          <a:bodyPr/>
          <a:lstStyle/>
          <a:p>
            <a:fld id="{41EFBA75-BA90-4A61-9717-741EDD6841F0}" type="slidenum">
              <a:rPr lang="da-DK" smtClean="0"/>
              <a:t>2</a:t>
            </a:fld>
            <a:endParaRPr lang="da-DK"/>
          </a:p>
        </p:txBody>
      </p:sp>
    </p:spTree>
    <p:extLst>
      <p:ext uri="{BB962C8B-B14F-4D97-AF65-F5344CB8AC3E}">
        <p14:creationId xmlns:p14="http://schemas.microsoft.com/office/powerpoint/2010/main" val="2284630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Yderside">
    <p:spTree>
      <p:nvGrpSpPr>
        <p:cNvPr id="1" name=""/>
        <p:cNvGrpSpPr/>
        <p:nvPr/>
      </p:nvGrpSpPr>
      <p:grpSpPr>
        <a:xfrm>
          <a:off x="0" y="0"/>
          <a:ext cx="0" cy="0"/>
          <a:chOff x="0" y="0"/>
          <a:chExt cx="0" cy="0"/>
        </a:xfrm>
      </p:grpSpPr>
      <p:grpSp>
        <p:nvGrpSpPr>
          <p:cNvPr id="5" name="Gruppe 4"/>
          <p:cNvGrpSpPr/>
          <p:nvPr userDrawn="1"/>
        </p:nvGrpSpPr>
        <p:grpSpPr>
          <a:xfrm>
            <a:off x="456509" y="5467350"/>
            <a:ext cx="6859382" cy="4140874"/>
            <a:chOff x="438912" y="5467350"/>
            <a:chExt cx="6859382" cy="4140874"/>
          </a:xfrm>
        </p:grpSpPr>
        <p:sp>
          <p:nvSpPr>
            <p:cNvPr id="32" name="Rektangel 5"/>
            <p:cNvSpPr>
              <a:spLocks noChangeArrowheads="1"/>
            </p:cNvSpPr>
            <p:nvPr userDrawn="1"/>
          </p:nvSpPr>
          <p:spPr bwMode="auto">
            <a:xfrm>
              <a:off x="438912" y="5467350"/>
              <a:ext cx="6858000" cy="4140874"/>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da-DK"/>
            </a:p>
          </p:txBody>
        </p:sp>
        <p:pic>
          <p:nvPicPr>
            <p:cNvPr id="33" name="Billede 32"/>
            <p:cNvPicPr preferRelativeResize="0">
              <a:picLocks/>
            </p:cNvPicPr>
            <p:nvPr userDrawn="1"/>
          </p:nvPicPr>
          <p:blipFill rotWithShape="1">
            <a:blip r:embed="rId2" cstate="print">
              <a:extLst>
                <a:ext uri="{28A0092B-C50C-407E-A947-70E740481C1C}">
                  <a14:useLocalDpi xmlns:a14="http://schemas.microsoft.com/office/drawing/2010/main" val="0"/>
                </a:ext>
              </a:extLst>
            </a:blip>
            <a:srcRect/>
            <a:stretch/>
          </p:blipFill>
          <p:spPr>
            <a:xfrm>
              <a:off x="440294" y="5467350"/>
              <a:ext cx="6858000" cy="4140874"/>
            </a:xfrm>
            <a:prstGeom prst="rect">
              <a:avLst/>
            </a:prstGeom>
          </p:spPr>
        </p:pic>
      </p:grpSp>
      <p:sp>
        <p:nvSpPr>
          <p:cNvPr id="34" name="Rektangel 5"/>
          <p:cNvSpPr>
            <a:spLocks noChangeArrowheads="1"/>
          </p:cNvSpPr>
          <p:nvPr userDrawn="1"/>
        </p:nvSpPr>
        <p:spPr bwMode="auto">
          <a:xfrm>
            <a:off x="457200" y="6438608"/>
            <a:ext cx="6858000" cy="208376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da-DK"/>
          </a:p>
        </p:txBody>
      </p:sp>
      <p:sp>
        <p:nvSpPr>
          <p:cNvPr id="35" name="Kombinationstegning 13"/>
          <p:cNvSpPr>
            <a:spLocks/>
          </p:cNvSpPr>
          <p:nvPr userDrawn="1"/>
        </p:nvSpPr>
        <p:spPr bwMode="auto">
          <a:xfrm>
            <a:off x="1153838" y="5940451"/>
            <a:ext cx="5464725" cy="3049081"/>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1"/>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da-DK"/>
          </a:p>
        </p:txBody>
      </p:sp>
      <p:sp>
        <p:nvSpPr>
          <p:cNvPr id="38" name="Pladsholder til tekst 37"/>
          <p:cNvSpPr>
            <a:spLocks noGrp="1"/>
          </p:cNvSpPr>
          <p:nvPr>
            <p:ph type="body" sz="quarter" idx="10" hasCustomPrompt="1"/>
          </p:nvPr>
        </p:nvSpPr>
        <p:spPr>
          <a:xfrm>
            <a:off x="1755183" y="6330559"/>
            <a:ext cx="4262034" cy="2062060"/>
          </a:xfrm>
        </p:spPr>
        <p:txBody>
          <a:bodyPr anchor="ctr">
            <a:noAutofit/>
          </a:bodyPr>
          <a:lstStyle>
            <a:lvl1pPr marL="0" indent="0" algn="ctr" latinLnBrk="0">
              <a:lnSpc>
                <a:spcPct val="95000"/>
              </a:lnSpc>
              <a:spcBef>
                <a:spcPts val="0"/>
              </a:spcBef>
              <a:buNone/>
              <a:defRPr lang="da-DK" sz="50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da-DK" sz="2800" cap="all" baseline="0">
                <a:solidFill>
                  <a:schemeClr val="bg1"/>
                </a:solidFill>
                <a:latin typeface="+mj-lt"/>
              </a:defRPr>
            </a:lvl2pPr>
            <a:lvl3pPr marL="777240" indent="0" algn="r" latinLnBrk="0">
              <a:buNone/>
              <a:defRPr lang="da-DK" sz="2800" cap="all" baseline="0">
                <a:solidFill>
                  <a:schemeClr val="bg1"/>
                </a:solidFill>
                <a:latin typeface="+mj-lt"/>
              </a:defRPr>
            </a:lvl3pPr>
            <a:lvl4pPr marL="1165860" indent="0" algn="r" latinLnBrk="0">
              <a:buNone/>
              <a:defRPr lang="da-DK" sz="2800" cap="all" baseline="0">
                <a:solidFill>
                  <a:schemeClr val="bg1"/>
                </a:solidFill>
                <a:latin typeface="+mj-lt"/>
              </a:defRPr>
            </a:lvl4pPr>
            <a:lvl5pPr marL="1554480" indent="0" algn="r" latinLnBrk="0">
              <a:buNone/>
              <a:defRPr lang="da-DK" sz="2800" cap="all" baseline="0">
                <a:solidFill>
                  <a:schemeClr val="bg1"/>
                </a:solidFill>
                <a:latin typeface="+mj-lt"/>
              </a:defRPr>
            </a:lvl5pPr>
          </a:lstStyle>
          <a:p>
            <a:pPr lvl="0"/>
            <a:r>
              <a:rPr lang="da-DK" dirty="0"/>
              <a:t>Klik for at redigere tekst</a:t>
            </a:r>
          </a:p>
        </p:txBody>
      </p:sp>
      <p:sp>
        <p:nvSpPr>
          <p:cNvPr id="17" name="Kombinationstegning 13"/>
          <p:cNvSpPr>
            <a:spLocks/>
          </p:cNvSpPr>
          <p:nvPr userDrawn="1"/>
        </p:nvSpPr>
        <p:spPr bwMode="auto">
          <a:xfrm>
            <a:off x="3201742" y="824853"/>
            <a:ext cx="1368916" cy="83076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accent1"/>
          </a:solidFill>
          <a:ln w="88900">
            <a:noFill/>
            <a:miter lim="800000"/>
          </a:ln>
          <a:effectLst/>
        </p:spPr>
        <p:txBody>
          <a:bodyPr vert="horz" wrap="square" lIns="91440" tIns="45720" rIns="91440" bIns="45720" numCol="1" anchor="t" anchorCtr="0" compatLnSpc="1">
            <a:prstTxWarp prst="textNoShape">
              <a:avLst/>
            </a:prstTxWarp>
          </a:bodyPr>
          <a:lstStyle/>
          <a:p>
            <a:endParaRPr lang="da-DK"/>
          </a:p>
        </p:txBody>
      </p:sp>
      <p:sp>
        <p:nvSpPr>
          <p:cNvPr id="44" name="Pladsholder til tekst 37"/>
          <p:cNvSpPr>
            <a:spLocks noGrp="1"/>
          </p:cNvSpPr>
          <p:nvPr>
            <p:ph type="body" sz="quarter" idx="11" hasCustomPrompt="1"/>
          </p:nvPr>
        </p:nvSpPr>
        <p:spPr>
          <a:xfrm rot="10800000">
            <a:off x="3201742" y="821966"/>
            <a:ext cx="1368916" cy="833656"/>
          </a:xfrm>
        </p:spPr>
        <p:txBody>
          <a:bodyPr anchor="ctr">
            <a:noAutofit/>
          </a:bodyPr>
          <a:lstStyle>
            <a:lvl1pPr marL="0" indent="0" algn="ctr" latinLnBrk="0">
              <a:spcBef>
                <a:spcPts val="0"/>
              </a:spcBef>
              <a:buNone/>
              <a:defRPr lang="da-DK" sz="4800" cap="none" baseline="0">
                <a:solidFill>
                  <a:schemeClr val="bg1"/>
                </a:solidFill>
                <a:latin typeface="+mj-lt"/>
              </a:defRPr>
            </a:lvl1pPr>
            <a:lvl2pPr marL="388620" indent="0" algn="r" latinLnBrk="0">
              <a:buNone/>
              <a:defRPr lang="da-DK" sz="2800" cap="all" baseline="0">
                <a:solidFill>
                  <a:schemeClr val="bg1"/>
                </a:solidFill>
                <a:latin typeface="+mj-lt"/>
              </a:defRPr>
            </a:lvl2pPr>
            <a:lvl3pPr marL="777240" indent="0" algn="r" latinLnBrk="0">
              <a:buNone/>
              <a:defRPr lang="da-DK" sz="2800" cap="all" baseline="0">
                <a:solidFill>
                  <a:schemeClr val="bg1"/>
                </a:solidFill>
                <a:latin typeface="+mj-lt"/>
              </a:defRPr>
            </a:lvl3pPr>
            <a:lvl4pPr marL="1165860" indent="0" algn="r" latinLnBrk="0">
              <a:buNone/>
              <a:defRPr lang="da-DK" sz="2800" cap="all" baseline="0">
                <a:solidFill>
                  <a:schemeClr val="bg1"/>
                </a:solidFill>
                <a:latin typeface="+mj-lt"/>
              </a:defRPr>
            </a:lvl4pPr>
            <a:lvl5pPr marL="1554480" indent="0" algn="r" latinLnBrk="0">
              <a:buNone/>
              <a:defRPr lang="da-DK" sz="2800" cap="all" baseline="0">
                <a:solidFill>
                  <a:schemeClr val="bg1"/>
                </a:solidFill>
                <a:latin typeface="+mj-lt"/>
              </a:defRPr>
            </a:lvl5pPr>
          </a:lstStyle>
          <a:p>
            <a:pPr lvl="0"/>
            <a:r>
              <a:rPr lang="da-DK"/>
              <a:t>#</a:t>
            </a:r>
          </a:p>
        </p:txBody>
      </p:sp>
    </p:spTree>
    <p:extLst>
      <p:ext uri="{BB962C8B-B14F-4D97-AF65-F5344CB8AC3E}">
        <p14:creationId xmlns:p14="http://schemas.microsoft.com/office/powerpoint/2010/main" val="24428474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derside">
    <p:spTree>
      <p:nvGrpSpPr>
        <p:cNvPr id="1" name=""/>
        <p:cNvGrpSpPr/>
        <p:nvPr/>
      </p:nvGrpSpPr>
      <p:grpSpPr>
        <a:xfrm>
          <a:off x="0" y="0"/>
          <a:ext cx="0" cy="0"/>
          <a:chOff x="0" y="0"/>
          <a:chExt cx="0" cy="0"/>
        </a:xfrm>
      </p:grpSpPr>
      <p:sp>
        <p:nvSpPr>
          <p:cNvPr id="7" name="Kombinationstegning 13"/>
          <p:cNvSpPr>
            <a:spLocks/>
          </p:cNvSpPr>
          <p:nvPr userDrawn="1"/>
        </p:nvSpPr>
        <p:spPr bwMode="auto">
          <a:xfrm>
            <a:off x="715351" y="1435030"/>
            <a:ext cx="6341698" cy="2141023"/>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accent1"/>
          </a:solidFill>
          <a:ln w="88900">
            <a:noFill/>
            <a:miter lim="800000"/>
          </a:ln>
          <a:effectLst/>
        </p:spPr>
        <p:txBody>
          <a:bodyPr vert="horz" wrap="square" lIns="91440" tIns="45720" rIns="91440" bIns="45720" numCol="1" anchor="t" anchorCtr="0" compatLnSpc="1">
            <a:prstTxWarp prst="textNoShape">
              <a:avLst/>
            </a:prstTxWarp>
          </a:bodyPr>
          <a:lstStyle/>
          <a:p>
            <a:endParaRPr lang="da-DK"/>
          </a:p>
        </p:txBody>
      </p:sp>
      <p:sp>
        <p:nvSpPr>
          <p:cNvPr id="38" name="Pladsholder til tekst 37"/>
          <p:cNvSpPr>
            <a:spLocks noGrp="1"/>
          </p:cNvSpPr>
          <p:nvPr userDrawn="1">
            <p:ph type="body" sz="quarter" idx="10"/>
          </p:nvPr>
        </p:nvSpPr>
        <p:spPr>
          <a:xfrm rot="10800000">
            <a:off x="1054768" y="1738094"/>
            <a:ext cx="5662864" cy="1553884"/>
          </a:xfrm>
        </p:spPr>
        <p:txBody>
          <a:bodyPr anchor="ctr">
            <a:noAutofit/>
          </a:bodyPr>
          <a:lstStyle>
            <a:lvl1pPr marL="0" indent="0" algn="ctr" latinLnBrk="0">
              <a:spcBef>
                <a:spcPts val="0"/>
              </a:spcBef>
              <a:buNone/>
              <a:defRPr lang="da-DK" sz="4200" cap="none" baseline="0">
                <a:solidFill>
                  <a:schemeClr val="bg1"/>
                </a:solidFill>
                <a:latin typeface="+mj-lt"/>
              </a:defRPr>
            </a:lvl1pPr>
            <a:lvl2pPr marL="388620" indent="0" algn="r" latinLnBrk="0">
              <a:buNone/>
              <a:defRPr lang="da-DK" sz="2800" cap="all" baseline="0">
                <a:solidFill>
                  <a:schemeClr val="bg1"/>
                </a:solidFill>
                <a:latin typeface="+mj-lt"/>
              </a:defRPr>
            </a:lvl2pPr>
            <a:lvl3pPr marL="777240" indent="0" algn="r" latinLnBrk="0">
              <a:buNone/>
              <a:defRPr lang="da-DK" sz="2800" cap="all" baseline="0">
                <a:solidFill>
                  <a:schemeClr val="bg1"/>
                </a:solidFill>
                <a:latin typeface="+mj-lt"/>
              </a:defRPr>
            </a:lvl3pPr>
            <a:lvl4pPr marL="1165860" indent="0" algn="r" latinLnBrk="0">
              <a:buNone/>
              <a:defRPr lang="da-DK" sz="2800" cap="all" baseline="0">
                <a:solidFill>
                  <a:schemeClr val="bg1"/>
                </a:solidFill>
                <a:latin typeface="+mj-lt"/>
              </a:defRPr>
            </a:lvl4pPr>
            <a:lvl5pPr marL="1554480" indent="0" algn="r" latinLnBrk="0">
              <a:buNone/>
              <a:defRPr lang="da-DK" sz="2800" cap="all" baseline="0">
                <a:solidFill>
                  <a:schemeClr val="bg1"/>
                </a:solidFill>
                <a:latin typeface="+mj-lt"/>
              </a:defRPr>
            </a:lvl5pPr>
          </a:lstStyle>
          <a:p>
            <a:pPr lvl="0"/>
            <a:r>
              <a:rPr lang="da-DK"/>
              <a:t>Klik for at redigere teksttypografierne i masteren</a:t>
            </a:r>
          </a:p>
        </p:txBody>
      </p:sp>
    </p:spTree>
    <p:extLst>
      <p:ext uri="{BB962C8B-B14F-4D97-AF65-F5344CB8AC3E}">
        <p14:creationId xmlns:p14="http://schemas.microsoft.com/office/powerpoint/2010/main" val="3195577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da-DK" sz="1020">
                <a:solidFill>
                  <a:schemeClr val="tx1">
                    <a:tint val="75000"/>
                  </a:schemeClr>
                </a:solidFill>
              </a:defRPr>
            </a:lvl1pPr>
          </a:lstStyle>
          <a:p>
            <a:fld id="{CFB0A475-792E-49D8-A3BF-562786D15E81}" type="datetimeFigureOut">
              <a:t>04-12-2013</a:t>
            </a:fld>
            <a:endParaRPr lang="da-DK"/>
          </a:p>
        </p:txBody>
      </p:sp>
      <p:sp>
        <p:nvSpPr>
          <p:cNvPr id="5" name="Pladsholder til sidefod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da-DK" sz="102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da-DK" sz="1020">
                <a:solidFill>
                  <a:schemeClr val="tx1">
                    <a:tint val="75000"/>
                  </a:schemeClr>
                </a:solidFill>
              </a:defRPr>
            </a:lvl1pPr>
          </a:lstStyle>
          <a:p>
            <a:fld id="{4E45FB2E-A192-40A4-8E73-CB7FF38F46A2}" type="slidenum">
              <a:t>‹nr.›</a:t>
            </a:fld>
            <a:endParaRPr lang="da-DK"/>
          </a:p>
        </p:txBody>
      </p:sp>
    </p:spTree>
    <p:extLst>
      <p:ext uri="{BB962C8B-B14F-4D97-AF65-F5344CB8AC3E}">
        <p14:creationId xmlns:p14="http://schemas.microsoft.com/office/powerpoint/2010/main" val="893212557"/>
      </p:ext>
    </p:extLst>
  </p:cSld>
  <p:clrMap bg1="lt1" tx1="dk1" bg2="lt2" tx2="dk2" accent1="accent1" accent2="accent2" accent3="accent3" accent4="accent4" accent5="accent5" accent6="accent6" hlink="hlink" folHlink="folHlink"/>
  <p:sldLayoutIdLst>
    <p:sldLayoutId id="2147483680" r:id="rId1"/>
    <p:sldLayoutId id="2147483681" r:id="rId2"/>
  </p:sldLayoutIdLst>
  <p:txStyles>
    <p:titleStyle>
      <a:lvl1pPr algn="l" defTabSz="777240" rtl="0" eaLnBrk="1" latinLnBrk="0" hangingPunct="1">
        <a:lnSpc>
          <a:spcPct val="90000"/>
        </a:lnSpc>
        <a:spcBef>
          <a:spcPct val="0"/>
        </a:spcBef>
        <a:buNone/>
        <a:defRPr lang="da-DK"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da-DK"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da-DK"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da-DK"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1"/>
          </a:solidFill>
          <a:latin typeface="+mn-lt"/>
          <a:ea typeface="+mn-ea"/>
          <a:cs typeface="+mn-cs"/>
        </a:defRPr>
      </a:lvl9pPr>
    </p:bodyStyle>
    <p:otherStyle>
      <a:defPPr>
        <a:defRPr lang="da-DK"/>
      </a:defPPr>
      <a:lvl1pPr marL="0" algn="l" defTabSz="777240" rtl="0" eaLnBrk="1" latinLnBrk="0" hangingPunct="1">
        <a:defRPr lang="da-DK" sz="1530" kern="1200">
          <a:solidFill>
            <a:schemeClr val="tx1"/>
          </a:solidFill>
          <a:latin typeface="+mn-lt"/>
          <a:ea typeface="+mn-ea"/>
          <a:cs typeface="+mn-cs"/>
        </a:defRPr>
      </a:lvl1pPr>
      <a:lvl2pPr marL="388620" algn="l" defTabSz="777240" rtl="0" eaLnBrk="1" latinLnBrk="0" hangingPunct="1">
        <a:defRPr lang="da-DK" sz="1530" kern="1200">
          <a:solidFill>
            <a:schemeClr val="tx1"/>
          </a:solidFill>
          <a:latin typeface="+mn-lt"/>
          <a:ea typeface="+mn-ea"/>
          <a:cs typeface="+mn-cs"/>
        </a:defRPr>
      </a:lvl2pPr>
      <a:lvl3pPr marL="777240" algn="l" defTabSz="777240" rtl="0" eaLnBrk="1" latinLnBrk="0" hangingPunct="1">
        <a:defRPr lang="da-DK" sz="1530" kern="1200">
          <a:solidFill>
            <a:schemeClr val="tx1"/>
          </a:solidFill>
          <a:latin typeface="+mn-lt"/>
          <a:ea typeface="+mn-ea"/>
          <a:cs typeface="+mn-cs"/>
        </a:defRPr>
      </a:lvl3pPr>
      <a:lvl4pPr marL="1165860" algn="l" defTabSz="777240" rtl="0" eaLnBrk="1" latinLnBrk="0" hangingPunct="1">
        <a:defRPr lang="da-DK" sz="1530" kern="1200">
          <a:solidFill>
            <a:schemeClr val="tx1"/>
          </a:solidFill>
          <a:latin typeface="+mn-lt"/>
          <a:ea typeface="+mn-ea"/>
          <a:cs typeface="+mn-cs"/>
        </a:defRPr>
      </a:lvl4pPr>
      <a:lvl5pPr marL="1554480" algn="l" defTabSz="777240" rtl="0" eaLnBrk="1" latinLnBrk="0" hangingPunct="1">
        <a:defRPr lang="da-DK" sz="1530" kern="1200">
          <a:solidFill>
            <a:schemeClr val="tx1"/>
          </a:solidFill>
          <a:latin typeface="+mn-lt"/>
          <a:ea typeface="+mn-ea"/>
          <a:cs typeface="+mn-cs"/>
        </a:defRPr>
      </a:lvl5pPr>
      <a:lvl6pPr marL="1943100" algn="l" defTabSz="777240" rtl="0" eaLnBrk="1" latinLnBrk="0" hangingPunct="1">
        <a:defRPr lang="da-DK" sz="1530" kern="1200">
          <a:solidFill>
            <a:schemeClr val="tx1"/>
          </a:solidFill>
          <a:latin typeface="+mn-lt"/>
          <a:ea typeface="+mn-ea"/>
          <a:cs typeface="+mn-cs"/>
        </a:defRPr>
      </a:lvl6pPr>
      <a:lvl7pPr marL="2331720" algn="l" defTabSz="777240" rtl="0" eaLnBrk="1" latinLnBrk="0" hangingPunct="1">
        <a:defRPr lang="da-DK" sz="1530" kern="1200">
          <a:solidFill>
            <a:schemeClr val="tx1"/>
          </a:solidFill>
          <a:latin typeface="+mn-lt"/>
          <a:ea typeface="+mn-ea"/>
          <a:cs typeface="+mn-cs"/>
        </a:defRPr>
      </a:lvl7pPr>
      <a:lvl8pPr marL="2720340" algn="l" defTabSz="777240" rtl="0" eaLnBrk="1" latinLnBrk="0" hangingPunct="1">
        <a:defRPr lang="da-DK" sz="1530" kern="1200">
          <a:solidFill>
            <a:schemeClr val="tx1"/>
          </a:solidFill>
          <a:latin typeface="+mn-lt"/>
          <a:ea typeface="+mn-ea"/>
          <a:cs typeface="+mn-cs"/>
        </a:defRPr>
      </a:lvl8pPr>
      <a:lvl9pPr marL="3108960" algn="l" defTabSz="777240" rtl="0" eaLnBrk="1" latinLnBrk="0" hangingPunct="1">
        <a:defRPr lang="da-DK"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ladsholder til tekst 9"/>
          <p:cNvSpPr>
            <a:spLocks noGrp="1"/>
          </p:cNvSpPr>
          <p:nvPr>
            <p:ph type="body" sz="quarter" idx="10"/>
          </p:nvPr>
        </p:nvSpPr>
        <p:spPr/>
        <p:txBody>
          <a:bodyPr/>
          <a:lstStyle/>
          <a:p>
            <a:r>
              <a:rPr lang="da-DK" dirty="0"/>
              <a:t>tillykke med fødselsdagen</a:t>
            </a:r>
          </a:p>
        </p:txBody>
      </p:sp>
      <p:sp>
        <p:nvSpPr>
          <p:cNvPr id="8" name="Pladsholder til tekst 7"/>
          <p:cNvSpPr>
            <a:spLocks noGrp="1"/>
          </p:cNvSpPr>
          <p:nvPr>
            <p:ph type="body" sz="quarter" idx="11"/>
          </p:nvPr>
        </p:nvSpPr>
        <p:spPr/>
        <p:txBody>
          <a:bodyPr/>
          <a:lstStyle/>
          <a:p>
            <a:r>
              <a:rPr lang="da-DK"/>
              <a:t>21</a:t>
            </a:r>
          </a:p>
        </p:txBody>
      </p:sp>
    </p:spTree>
    <p:extLst>
      <p:ext uri="{BB962C8B-B14F-4D97-AF65-F5344CB8AC3E}">
        <p14:creationId xmlns:p14="http://schemas.microsoft.com/office/powerpoint/2010/main" val="1395583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a:t>tillykke med de 21 år</a:t>
            </a:r>
          </a:p>
        </p:txBody>
      </p:sp>
    </p:spTree>
    <p:extLst>
      <p:ext uri="{BB962C8B-B14F-4D97-AF65-F5344CB8AC3E}">
        <p14:creationId xmlns:p14="http://schemas.microsoft.com/office/powerpoint/2010/main" val="2748299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Fødselsdagskort med lilla bånd">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dayCardPrplRibbon.potx" id="{54DE01EA-B542-42FE-BBD8-EF82F823887C}" vid="{10AC4841-01EB-4DCA-8B15-9B9F1D5044B4}"/>
    </a:ext>
  </a:extLst>
</a:theme>
</file>

<file path=ppt/theme/theme2.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89</Words>
  <Application>Microsoft Office PowerPoint</Application>
  <PresentationFormat>Brugerdefineret</PresentationFormat>
  <Paragraphs>7</Paragraphs>
  <Slides>2</Slides>
  <Notes>2</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2</vt:i4>
      </vt:variant>
    </vt:vector>
  </HeadingPairs>
  <TitlesOfParts>
    <vt:vector size="5" baseType="lpstr">
      <vt:lpstr>Arial</vt:lpstr>
      <vt:lpstr>Century</vt:lpstr>
      <vt:lpstr>Fødselsdagskort med lilla bånd</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2013-12-04T13:46:27Z</dcterms:created>
  <dcterms:modified xsi:type="dcterms:W3CDTF">2013-12-04T13:46:31Z</dcterms:modified>
</cp:coreProperties>
</file>