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94721" autoAdjust="0"/>
  </p:normalViewPr>
  <p:slideViewPr>
    <p:cSldViewPr>
      <p:cViewPr varScale="1">
        <p:scale>
          <a:sx n="63" d="100"/>
          <a:sy n="63" d="100"/>
        </p:scale>
        <p:origin x="414" y="7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6D793E0B-B97B-4409-ABE0-557859E48B65}" type="datetimeFigureOut">
              <a:rPr lang="da-DK" smtClean="0"/>
              <a:t>27-01-2014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F45F31C6-8409-4E0F-AFD4-5691304EC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D99534B9-6B5A-4379-9BB9-90CB48007E7F}" type="datetimeFigureOut">
              <a:t>27-01-2014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7DBB298C-95CC-4205-A540-F80A718015A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da-DK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da-DK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da-DK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da-DK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Tilpas dette banner med din egen besked! Markér bogstavet, og tilføj din egen tekst. Brug ét tegn pr. slide.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Tilpas dette banner med din egen besked! Markér bogstavet, og tilføj din egen tekst. Brug ét tegn pr. slide.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pograf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Lige forbindelse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frundet rektangel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1" name="Lige forbindelse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uder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da-DK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da-DK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20"/>
              <a:t>Klip langs den stiplede</a:t>
            </a:r>
            <a:r>
              <a:rPr lang="da-DK" sz="1320" baseline="0"/>
              <a:t> linje</a:t>
            </a:r>
            <a:endParaRPr lang="da-DK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pograf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4" name="Lige forbindels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der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0" name="Lige forbindels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da-DK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da-DK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20"/>
              <a:t>Klip langs den stiplede</a:t>
            </a:r>
            <a:r>
              <a:rPr lang="da-DK" sz="1320" baseline="0"/>
              <a:t> linje</a:t>
            </a:r>
            <a:endParaRPr lang="da-DK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pograf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4" name="Lige forbindels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der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0" name="Lige forbindels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da-DK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da-DK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20"/>
              <a:t>Klip langs den stiplede</a:t>
            </a:r>
            <a:r>
              <a:rPr lang="da-DK" sz="1320" baseline="0"/>
              <a:t> linje</a:t>
            </a:r>
            <a:endParaRPr lang="da-DK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pograf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4" name="Lige forbindels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der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da-DK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da-DK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20"/>
              <a:t>Klip langs den stiplede</a:t>
            </a:r>
            <a:r>
              <a:rPr lang="da-DK" sz="1320" baseline="0"/>
              <a:t> linje</a:t>
            </a:r>
            <a:endParaRPr lang="da-DK" sz="1320"/>
          </a:p>
        </p:txBody>
      </p:sp>
      <p:cxnSp>
        <p:nvCxnSpPr>
          <p:cNvPr id="10" name="Lige forbindels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pografi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4" name="Lige forbindels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der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0" name="Lige forbindels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da-DK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da-DK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20"/>
              <a:t>Klip langs den stiplede</a:t>
            </a:r>
            <a:r>
              <a:rPr lang="da-DK" sz="1320" baseline="0"/>
              <a:t> linje</a:t>
            </a:r>
            <a:endParaRPr lang="da-DK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pografi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4" name="Lige forbindels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der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207"/>
          </a:p>
        </p:txBody>
      </p:sp>
      <p:cxnSp>
        <p:nvCxnSpPr>
          <p:cNvPr id="10" name="Lige forbindels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da-DK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da-DK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20"/>
              <a:t>Klip langs den stiplede</a:t>
            </a:r>
            <a:r>
              <a:rPr lang="da-DK" sz="1320" baseline="0"/>
              <a:t> linje</a:t>
            </a:r>
            <a:endParaRPr lang="da-DK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</a:t>
            </a:r>
            <a:r>
              <a:rPr lang="da-DK" noProof="0" dirty="0"/>
              <a:t>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27-01-2014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da-DK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da-DK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901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1364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032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988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396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ENGEBARN BANNER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395</Words>
  <Application>Microsoft Office PowerPoint</Application>
  <PresentationFormat>Brugerdefineret</PresentationFormat>
  <Paragraphs>50</Paragraphs>
  <Slides>20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3" baseType="lpstr">
      <vt:lpstr>Arial</vt:lpstr>
      <vt:lpstr>Calibri</vt:lpstr>
      <vt:lpstr>DRENGEBARN BANNER A</vt:lpstr>
      <vt:lpstr>v</vt:lpstr>
      <vt:lpstr>e</vt:lpstr>
      <vt:lpstr>l</vt:lpstr>
      <vt:lpstr>k</vt:lpstr>
      <vt:lpstr>o</vt:lpstr>
      <vt:lpstr>m</vt:lpstr>
      <vt:lpstr>m</vt:lpstr>
      <vt:lpstr>e</vt:lpstr>
      <vt:lpstr>n</vt:lpstr>
      <vt:lpstr>L</vt:lpstr>
      <vt:lpstr>I</vt:lpstr>
      <vt:lpstr>L</vt:lpstr>
      <vt:lpstr>L</vt:lpstr>
      <vt:lpstr>E</vt:lpstr>
      <vt:lpstr>D</vt:lpstr>
      <vt:lpstr>R</vt:lpstr>
      <vt:lpstr>E</vt:lpstr>
      <vt:lpstr>N</vt:lpstr>
      <vt:lpstr>G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2014-01-27T07:43:57Z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