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side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Gruppemedlem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Gruppemedlem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Gruppemedlem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Regnskabsafslutning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59942" autoAdjust="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6319648"/>
        <c:axId val="416315728"/>
      </c:barChart>
      <c:catAx>
        <c:axId val="41631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16315728"/>
        <c:crosses val="autoZero"/>
        <c:auto val="1"/>
        <c:lblAlgn val="ctr"/>
        <c:lblOffset val="100"/>
        <c:noMultiLvlLbl val="0"/>
      </c:catAx>
      <c:valAx>
        <c:axId val="41631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1631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Første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Anden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Tredje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'Ark1'!$A$2:$A$5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641504"/>
        <c:axId val="451647664"/>
      </c:lineChart>
      <c:catAx>
        <c:axId val="45164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51647664"/>
        <c:crosses val="autoZero"/>
        <c:auto val="1"/>
        <c:lblAlgn val="ctr"/>
        <c:lblOffset val="100"/>
        <c:noMultiLvlLbl val="0"/>
      </c:catAx>
      <c:valAx>
        <c:axId val="45164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5164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'Ark1'!$A$2:$A$5</c:f>
              <c:strCache>
                <c:ptCount val="4"/>
                <c:pt idx="0">
                  <c:v>Element 1</c:v>
                </c:pt>
                <c:pt idx="1">
                  <c:v>Element 2</c:v>
                </c:pt>
                <c:pt idx="2">
                  <c:v>Element 3</c:v>
                </c:pt>
                <c:pt idx="3">
                  <c:v>Element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da-DK"/>
        </a:p>
      </dgm:t>
    </dgm:pt>
    <dgm:pt modelId="{CBB4726E-AC91-486A-9831-3C73E5C3A40D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da-DK"/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da-DK"/>
        </a:p>
      </dgm:t>
    </dgm:pt>
    <dgm:pt modelId="{97BF57BE-D03A-4AD9-86DC-75B69C13E876}">
      <dgm:prSet phldrT="[Tekst]"/>
      <dgm:spPr/>
      <dgm:t>
        <a:bodyPr/>
        <a:lstStyle/>
        <a:p>
          <a:r>
            <a:rPr lang="da-DK"/>
            <a:t>Tekst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da-DK"/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da-DK"/>
        </a:p>
      </dgm:t>
    </dgm:pt>
    <dgm:pt modelId="{79FA98B1-E03E-48AA-BF19-2A636D041FCD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da-DK"/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da-DK"/>
        </a:p>
      </dgm:t>
    </dgm:pt>
    <dgm:pt modelId="{483E9BB6-2098-4EA1-BE95-6D2C33525E9A}">
      <dgm:prSet phldrT="[Tekst]"/>
      <dgm:spPr/>
      <dgm:t>
        <a:bodyPr/>
        <a:lstStyle/>
        <a:p>
          <a:r>
            <a:rPr lang="da-DK"/>
            <a:t>Tekst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da-DK"/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da-DK"/>
        </a:p>
      </dgm:t>
    </dgm:pt>
    <dgm:pt modelId="{7C96374A-BB1C-498B-A862-B1C8CE248781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da-DK"/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da-DK"/>
        </a:p>
      </dgm:t>
    </dgm:pt>
    <dgm:pt modelId="{DF709940-0038-47A4-B2C5-5158E0AB11E3}">
      <dgm:prSet phldrT="[Tekst]"/>
      <dgm:spPr/>
      <dgm:t>
        <a:bodyPr/>
        <a:lstStyle/>
        <a:p>
          <a:r>
            <a:rPr lang="da-DK"/>
            <a:t>Tekst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da-DK"/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da-DK"/>
        </a:p>
      </dgm:t>
    </dgm:pt>
    <dgm:pt modelId="{242E3341-A476-421B-8FAD-8F480FA2A80E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da-DK"/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da-DK"/>
        </a:p>
      </dgm:t>
    </dgm:pt>
    <dgm:pt modelId="{FC570A8E-CEE4-43E8-84BB-9A7529349B5E}">
      <dgm:prSet phldrT="[Tekst]"/>
      <dgm:spPr/>
      <dgm:t>
        <a:bodyPr/>
        <a:lstStyle/>
        <a:p>
          <a:r>
            <a:rPr lang="da-DK"/>
            <a:t>Tekst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da-DK"/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da-DK"/>
        </a:p>
      </dgm:t>
    </dgm:pt>
    <dgm:pt modelId="{B617CC86-A9B2-45C7-80F0-437B13FFBD41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da-DK"/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da-DK"/>
        </a:p>
      </dgm:t>
    </dgm:pt>
    <dgm:pt modelId="{C80B5D68-33D0-44B8-A326-6783BCBDE615}">
      <dgm:prSet phldrT="[Tekst]"/>
      <dgm:spPr/>
      <dgm:t>
        <a:bodyPr/>
        <a:lstStyle/>
        <a:p>
          <a:r>
            <a:rPr lang="da-DK"/>
            <a:t>Tekst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da-DK"/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da-DK"/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da-DK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da-DK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da-DK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da-DK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da-DK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3E302E9D-FAE8-47DC-94C6-3C32948DDC58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da-DK"/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da-DK"/>
        </a:p>
      </dgm:t>
    </dgm:pt>
    <dgm:pt modelId="{9BA935A3-04A9-4B23-BB8D-879DFDC6A734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da-DK"/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da-DK"/>
        </a:p>
      </dgm:t>
    </dgm:pt>
    <dgm:pt modelId="{DD4278EE-4C1E-4352-A323-AF21603BE3A9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da-DK"/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da-DK"/>
        </a:p>
      </dgm:t>
    </dgm:pt>
    <dgm:pt modelId="{672E524D-AE9F-4BC2-85C2-0551A46A2368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da-DK"/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da-DK"/>
        </a:p>
      </dgm:t>
    </dgm:pt>
    <dgm:pt modelId="{B6750297-69D2-436A-989E-0AA81A9DF788}">
      <dgm:prSet phldrT="[Tekst]"/>
      <dgm:spPr/>
      <dgm:t>
        <a:bodyPr/>
        <a:lstStyle/>
        <a:p>
          <a:r>
            <a:rPr lang="da-DK"/>
            <a:t>Element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da-DK"/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da-DK"/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da-DK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da-DK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da-DK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da-DK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da-DK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da-DK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da-DK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da-DK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da-DK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/>
            <a:t>Element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/>
            <a:t>Tekst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/>
            <a:t>Element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/>
            <a:t>Tekst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/>
            <a:t>Element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/>
            <a:t>Tekst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/>
            <a:t>Element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/>
            <a:t>Tekst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200" kern="1200"/>
            <a:t>Element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61163" rIns="0" bIns="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700" kern="1200"/>
            <a:t>Tekst</a:t>
          </a:r>
        </a:p>
      </dsp:txBody>
      <dsp:txXfrm>
        <a:off x="8113887" y="678435"/>
        <a:ext cx="1391903" cy="224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/>
            <a:t>Element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100" kern="1200"/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/>
            <a:t>Element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100" kern="1200"/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/>
            <a:t>Element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100" kern="1200"/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/>
            <a:t>Element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100" kern="1200"/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300" kern="1200"/>
            <a:t>Element</a:t>
          </a:r>
        </a:p>
      </dsp:txBody>
      <dsp:txXfrm>
        <a:off x="1146391" y="1464904"/>
        <a:ext cx="669053" cy="669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E3775AAE-0936-40B9-ACF9-A981EEF95D23}" type="datetimeFigureOut">
              <a:t>17-09-2013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B37B1F30-39B2-4CE2-8EF3-91F3179569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mtClean="0"/>
              <a:t>Vi har designet denne skabelon, så hvert medlem af projektteamet får et sæt slides med sit eget tema. Til medlemmerne: Sådan tilføjer du en ny slide til netop dit sæt: </a:t>
            </a:r>
          </a:p>
          <a:p>
            <a:r>
              <a:rPr lang="da-DK" smtClean="0"/>
              <a:t/>
            </a:r>
            <a:br>
              <a:rPr lang="da-DK" smtClean="0"/>
            </a:br>
            <a:endParaRPr lang="da-DK" smtClean="0"/>
          </a:p>
          <a:p>
            <a:r>
              <a:rPr lang="da-DK" smtClean="0"/>
              <a:t>Markér det sted, hvor du vil tilføje sliden: Vælg en eksisterende slide i ruden Miniaturer, klik på knappen Ny slide, og vælg derefter et layout. </a:t>
            </a:r>
          </a:p>
          <a:p>
            <a:r>
              <a:rPr lang="da-DK" smtClean="0"/>
              <a:t/>
            </a:r>
            <a:br>
              <a:rPr lang="da-DK" smtClean="0"/>
            </a:br>
            <a:endParaRPr lang="da-DK" smtClean="0"/>
          </a:p>
          <a:p>
            <a:r>
              <a:rPr lang="da-DK" smtClean="0"/>
              <a:t>Den nye slide får det samme tema som den forrige, du valgte. </a:t>
            </a:r>
          </a:p>
          <a:p>
            <a:r>
              <a:rPr lang="da-DK" smtClean="0"/>
              <a:t/>
            </a:r>
            <a:br>
              <a:rPr lang="da-DK" smtClean="0"/>
            </a:br>
            <a:endParaRPr lang="da-DK" smtClean="0"/>
          </a:p>
          <a:p>
            <a:r>
              <a:rPr lang="da-DK" smtClean="0"/>
              <a:t>Forsigtig! Undgå at genere de andre præsentationsværter ved at ændre deres temaer ved et uheld. Dette kan ske, hvis du vælger en temavariant under fanen Design, da dette ændrer alle slides i præsentationen til det pågældende udseende. 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7" name="Pladsholder til slidebilled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da-DK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/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da-DK" sz="2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le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/>
            <a:r>
              <a:rPr lang="da-DK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da-DK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le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le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da-DK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da-DK"/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/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da-DK" sz="2400"/>
            </a:lvl1pPr>
            <a:lvl2pPr latinLnBrk="0">
              <a:defRPr lang="da-DK" sz="2000"/>
            </a:lvl2pPr>
            <a:lvl3pPr latinLnBrk="0">
              <a:defRPr lang="da-DK" sz="1800"/>
            </a:lvl3pPr>
            <a:lvl4pPr latinLnBrk="0">
              <a:defRPr lang="da-DK" sz="1600"/>
            </a:lvl4pPr>
            <a:lvl5pPr latinLnBrk="0">
              <a:defRPr lang="da-DK" sz="1600"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le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le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da-DK" sz="2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le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/>
            <a:r>
              <a:rPr lang="da-DK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da-DK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le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le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da-DK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da-DK"/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/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le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le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da-DK" sz="2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le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/>
            <a:r>
              <a:rPr lang="da-DK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da-DK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le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le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le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da-DK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da-DK"/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da-DK" sz="5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/>
            </a:lvl1pPr>
            <a:lvl2pPr marL="457200" indent="0" algn="ctr" latinLnBrk="0">
              <a:buNone/>
              <a:defRPr lang="da-DK" sz="2000"/>
            </a:lvl2pPr>
            <a:lvl3pPr marL="914400" indent="0" algn="ctr" latinLnBrk="0">
              <a:buNone/>
              <a:defRPr lang="da-DK" sz="1800"/>
            </a:lvl3pPr>
            <a:lvl4pPr marL="1371600" indent="0" algn="ctr" latinLnBrk="0">
              <a:buNone/>
              <a:defRPr lang="da-DK" sz="1600"/>
            </a:lvl4pPr>
            <a:lvl5pPr marL="1828800" indent="0" algn="ctr" latinLnBrk="0">
              <a:buNone/>
              <a:defRPr lang="da-DK" sz="1600"/>
            </a:lvl5pPr>
            <a:lvl6pPr marL="2286000" indent="0" algn="ctr" latinLnBrk="0">
              <a:buNone/>
              <a:defRPr lang="da-DK" sz="1600"/>
            </a:lvl6pPr>
            <a:lvl7pPr marL="2743200" indent="0" algn="ctr" latinLnBrk="0">
              <a:buNone/>
              <a:defRPr lang="da-DK" sz="1600"/>
            </a:lvl7pPr>
            <a:lvl8pPr marL="3200400" indent="0" algn="ctr" latinLnBrk="0">
              <a:buNone/>
              <a:defRPr lang="da-DK" sz="1600"/>
            </a:lvl8pPr>
            <a:lvl9pPr marL="3657600" indent="0" algn="ctr" latinLnBrk="0">
              <a:buNone/>
              <a:defRPr lang="da-DK" sz="1600"/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da-DK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a-DK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a-DK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led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ktangel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el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da-DK" sz="2400" b="1"/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17-09-2013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le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led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ktangel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da-DK" sz="2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led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ktangel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/>
            <a:r>
              <a:rPr lang="da-DK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kstboks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da-DK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da-DK">
                <a:solidFill>
                  <a:schemeClr val="tx2"/>
                </a:solidFill>
              </a:defRPr>
            </a:lvl2pPr>
            <a:lvl3pPr latinLnBrk="0">
              <a:defRPr lang="da-DK">
                <a:solidFill>
                  <a:schemeClr val="tx2"/>
                </a:solidFill>
              </a:defRPr>
            </a:lvl3pPr>
            <a:lvl4pPr latinLnBrk="0">
              <a:defRPr lang="da-DK">
                <a:solidFill>
                  <a:schemeClr val="tx2"/>
                </a:solidFill>
              </a:defRPr>
            </a:lvl4pPr>
            <a:lvl5pPr latinLnBrk="0">
              <a:defRPr lang="da-DK">
                <a:solidFill>
                  <a:schemeClr val="tx2"/>
                </a:solidFill>
              </a:defRPr>
            </a:lvl5pPr>
            <a:lvl6pPr latinLnBrk="0">
              <a:defRPr lang="da-DK">
                <a:solidFill>
                  <a:schemeClr val="tx2"/>
                </a:solidFill>
              </a:defRPr>
            </a:lvl6pPr>
            <a:lvl7pPr latinLnBrk="0">
              <a:defRPr lang="da-DK">
                <a:solidFill>
                  <a:schemeClr val="tx2"/>
                </a:solidFill>
              </a:defRPr>
            </a:lvl7pPr>
            <a:lvl8pPr latinLnBrk="0">
              <a:defRPr lang="da-DK">
                <a:solidFill>
                  <a:schemeClr val="tx2"/>
                </a:solidFill>
              </a:defRPr>
            </a:lvl8pPr>
            <a:lvl9pPr latinLnBrk="0">
              <a:defRPr lang="da-DK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da-DK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led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ktangel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da-DK" sz="32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led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led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ktangel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8" name="Pladsholder til teks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led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ktangel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ktangel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9" name="Pladsholder til teks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20" name="Pladsholder til billede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ladsholder til billede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4" name="Pladsholder til teks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Pladsholder til teks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da-DK" sz="22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a-DK" sz="2000" b="1"/>
            </a:lvl2pPr>
            <a:lvl3pPr marL="914400" indent="0" latinLnBrk="0">
              <a:buNone/>
              <a:defRPr lang="da-DK" sz="1800" b="1"/>
            </a:lvl3pPr>
            <a:lvl4pPr marL="1371600" indent="0" latinLnBrk="0">
              <a:buNone/>
              <a:defRPr lang="da-DK" sz="1600" b="1"/>
            </a:lvl4pPr>
            <a:lvl5pPr marL="1828800" indent="0" latinLnBrk="0">
              <a:buNone/>
              <a:defRPr lang="da-DK" sz="1600" b="1"/>
            </a:lvl5pPr>
            <a:lvl6pPr marL="2286000" indent="0" latinLnBrk="0">
              <a:buNone/>
              <a:defRPr lang="da-DK" sz="1600" b="1"/>
            </a:lvl6pPr>
            <a:lvl7pPr marL="2743200" indent="0" latinLnBrk="0">
              <a:buNone/>
              <a:defRPr lang="da-DK" sz="1600" b="1"/>
            </a:lvl7pPr>
            <a:lvl8pPr marL="3200400" indent="0" latinLnBrk="0">
              <a:buNone/>
              <a:defRPr lang="da-DK" sz="1600" b="1"/>
            </a:lvl8pPr>
            <a:lvl9pPr marL="3657600" indent="0" latinLnBrk="0">
              <a:buNone/>
              <a:defRPr lang="da-DK"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ladsholder til billede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da-DK" sz="1600"/>
            </a:lvl1pPr>
            <a:lvl2pPr marL="457200" indent="0" latinLnBrk="0">
              <a:buNone/>
              <a:defRPr lang="da-DK" sz="1600"/>
            </a:lvl2pPr>
            <a:lvl3pPr marL="914400" indent="0" latinLnBrk="0">
              <a:buNone/>
              <a:defRPr lang="da-DK" sz="1600"/>
            </a:lvl3pPr>
            <a:lvl4pPr marL="1371600" indent="0" latinLnBrk="0">
              <a:buNone/>
              <a:defRPr lang="da-DK" sz="1600"/>
            </a:lvl4pPr>
            <a:lvl5pPr marL="1828800" indent="0" latinLnBrk="0">
              <a:buNone/>
              <a:defRPr lang="da-DK" sz="1600"/>
            </a:lvl5pPr>
            <a:lvl6pPr marL="2286000" indent="0" latinLnBrk="0">
              <a:buNone/>
              <a:defRPr lang="da-DK" sz="1600"/>
            </a:lvl6pPr>
            <a:lvl7pPr marL="2743200" indent="0" latinLnBrk="0">
              <a:buNone/>
              <a:defRPr lang="da-DK" sz="1600"/>
            </a:lvl7pPr>
            <a:lvl8pPr marL="3200400" indent="0" latinLnBrk="0">
              <a:buNone/>
              <a:defRPr lang="da-DK" sz="1600"/>
            </a:lvl8pPr>
            <a:lvl9pPr marL="3657600" indent="0" latinLnBrk="0">
              <a:buNone/>
              <a:defRPr lang="da-DK" sz="16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da-DK" sz="1400"/>
            </a:lvl1pPr>
            <a:lvl2pPr marL="457200" indent="0" latinLnBrk="0">
              <a:buNone/>
              <a:defRPr lang="da-DK" sz="1200"/>
            </a:lvl2pPr>
            <a:lvl3pPr marL="914400" indent="0" latinLnBrk="0">
              <a:buNone/>
              <a:defRPr lang="da-DK" sz="1000"/>
            </a:lvl3pPr>
            <a:lvl4pPr marL="1371600" indent="0" latinLnBrk="0">
              <a:buNone/>
              <a:defRPr lang="da-DK" sz="900"/>
            </a:lvl4pPr>
            <a:lvl5pPr marL="1828800" indent="0" latinLnBrk="0">
              <a:buNone/>
              <a:defRPr lang="da-DK" sz="900"/>
            </a:lvl5pPr>
            <a:lvl6pPr marL="2286000" indent="0" latinLnBrk="0">
              <a:buNone/>
              <a:defRPr lang="da-DK" sz="900"/>
            </a:lvl6pPr>
            <a:lvl7pPr marL="2743200" indent="0" latinLnBrk="0">
              <a:buNone/>
              <a:defRPr lang="da-DK" sz="900"/>
            </a:lvl7pPr>
            <a:lvl8pPr marL="3200400" indent="0" latinLnBrk="0">
              <a:buNone/>
              <a:defRPr lang="da-DK" sz="900"/>
            </a:lvl8pPr>
            <a:lvl9pPr marL="3657600" indent="0" latinLnBrk="0">
              <a:buNone/>
              <a:defRPr lang="da-DK"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17-09-2013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led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da-DK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ktangel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>
            <a:noAutofit/>
          </a:bodyPr>
          <a:lstStyle>
            <a:lvl1pPr>
              <a:defRPr sz="3400"/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da-DK"/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17-09-2013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led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da-DK" sz="36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da-DK" sz="3200"/>
            </a:lvl1pPr>
            <a:lvl2pPr marL="457200" indent="0" latinLnBrk="0">
              <a:buNone/>
              <a:defRPr lang="da-DK" sz="2800"/>
            </a:lvl2pPr>
            <a:lvl3pPr marL="914400" indent="0" latinLnBrk="0">
              <a:buNone/>
              <a:defRPr lang="da-DK" sz="2400"/>
            </a:lvl3pPr>
            <a:lvl4pPr marL="1371600" indent="0" latinLnBrk="0">
              <a:buNone/>
              <a:defRPr lang="da-DK" sz="2000"/>
            </a:lvl4pPr>
            <a:lvl5pPr marL="1828800" indent="0" latinLnBrk="0">
              <a:buNone/>
              <a:defRPr lang="da-DK" sz="2000"/>
            </a:lvl5pPr>
            <a:lvl6pPr marL="2286000" indent="0" latinLnBrk="0">
              <a:buNone/>
              <a:defRPr lang="da-DK" sz="2000"/>
            </a:lvl6pPr>
            <a:lvl7pPr marL="2743200" indent="0" latinLnBrk="0">
              <a:buNone/>
              <a:defRPr lang="da-DK" sz="2000"/>
            </a:lvl7pPr>
            <a:lvl8pPr marL="3200400" indent="0" latinLnBrk="0">
              <a:buNone/>
              <a:defRPr lang="da-DK" sz="2000"/>
            </a:lvl8pPr>
            <a:lvl9pPr marL="3657600" indent="0" latinLnBrk="0">
              <a:buNone/>
              <a:defRPr lang="da-DK"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da-DK" sz="1600"/>
            </a:lvl1pPr>
            <a:lvl2pPr marL="457200" indent="0" latinLnBrk="0">
              <a:buNone/>
              <a:defRPr lang="da-DK" sz="1400"/>
            </a:lvl2pPr>
            <a:lvl3pPr marL="914400" indent="0" latinLnBrk="0">
              <a:buNone/>
              <a:defRPr lang="da-DK" sz="1200"/>
            </a:lvl3pPr>
            <a:lvl4pPr marL="1371600" indent="0" latinLnBrk="0">
              <a:buNone/>
              <a:defRPr lang="da-DK" sz="1000"/>
            </a:lvl4pPr>
            <a:lvl5pPr marL="1828800" indent="0" latinLnBrk="0">
              <a:buNone/>
              <a:defRPr lang="da-DK" sz="1000"/>
            </a:lvl5pPr>
            <a:lvl6pPr marL="2286000" indent="0" latinLnBrk="0">
              <a:buNone/>
              <a:defRPr lang="da-DK" sz="1000"/>
            </a:lvl6pPr>
            <a:lvl7pPr marL="2743200" indent="0" latinLnBrk="0">
              <a:buNone/>
              <a:defRPr lang="da-DK" sz="1000"/>
            </a:lvl7pPr>
            <a:lvl8pPr marL="3200400" indent="0" latinLnBrk="0">
              <a:buNone/>
              <a:defRPr lang="da-DK" sz="1000"/>
            </a:lvl8pPr>
            <a:lvl9pPr marL="3657600" indent="0" latinLnBrk="0">
              <a:buNone/>
              <a:defRPr lang="da-DK"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17-09-2013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t>17-09-2013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Projektnavn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a-DK"/>
              <a:t>Kursusnavn, nummer</a:t>
            </a:r>
          </a:p>
          <a:p>
            <a:r>
              <a:rPr lang="da-DK"/>
              <a:t>Underviser</a:t>
            </a:r>
          </a:p>
          <a:p>
            <a:r>
              <a:rPr lang="da-DK"/>
              <a:t>Navne på gruppemedlemmer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Andet forskningsområde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Overskrift	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/>
              <a:t>Overskrift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graphicFrame>
        <p:nvGraphicFramePr>
          <p:cNvPr id="14" name="Pladsholder til indhold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592189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ladsholder til tekst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Valgfri erklæring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855031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Overskrift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Overskrift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/>
                        <a:t>Tekst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Tredje forskningsområde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Overskrift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/>
              <a:t>Overskrift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Observationsdata</a:t>
            </a:r>
          </a:p>
        </p:txBody>
      </p:sp>
      <p:graphicFrame>
        <p:nvGraphicFramePr>
          <p:cNvPr id="8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5942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Data</a:t>
            </a:r>
            <a:r>
              <a:t/>
            </a:r>
            <a:br/>
            <a:r>
              <a:rPr lang="da-DK"/>
              <a:t>Observationer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Valgfri erklæring</a:t>
            </a:r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959438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Projektoversigt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Valgfri erklæring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Konklusion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Kort oversigt over, hvad du har opdaget ud fra forskningen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Dagsorden/emner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Projektbeskrivelse</a:t>
            </a:r>
          </a:p>
          <a:p>
            <a:r>
              <a:rPr lang="da-DK"/>
              <a:t>Projektmetodik</a:t>
            </a:r>
          </a:p>
          <a:p>
            <a:r>
              <a:rPr lang="da-DK"/>
              <a:t>Nøgleresultater</a:t>
            </a:r>
          </a:p>
          <a:p>
            <a:r>
              <a:rPr lang="da-DK"/>
              <a:t>Forskningsdetaljer</a:t>
            </a:r>
          </a:p>
          <a:p>
            <a:r>
              <a:rPr lang="da-DK"/>
              <a:t>Konklusion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Appendiks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Citerede værker</a:t>
            </a:r>
          </a:p>
          <a:p>
            <a:r>
              <a:rPr lang="da-DK"/>
              <a:t>Yderligere data til understøttelse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Projektbeskrivelse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Målsætning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/>
              <a:t>Tilføj din målsætning her</a:t>
            </a:r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/>
              <a:t>Resultater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/>
              <a:t>Tilføj dine resultater her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Procedure/metode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Procedure</a:t>
            </a:r>
          </a:p>
          <a:p>
            <a:r>
              <a:rPr lang="da-DK"/>
              <a:t>Vigtige antagelser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Nøgleresultater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Resultat 1</a:t>
            </a:r>
          </a:p>
          <a:p>
            <a:r>
              <a:rPr lang="da-DK"/>
              <a:t>Resultat 2</a:t>
            </a:r>
          </a:p>
          <a:p>
            <a:r>
              <a:rPr lang="da-DK"/>
              <a:t>Resultat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Første forskningsområde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Navn på gruppemedlem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Overskrift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/>
              <a:t>Overskrift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  <a:p>
            <a:r>
              <a:rPr lang="da-DK"/>
              <a:t>Listeelement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Understøttende indhold</a:t>
            </a:r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3950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Observationsdata</a:t>
            </a:r>
          </a:p>
        </p:txBody>
      </p:sp>
      <p:graphicFrame>
        <p:nvGraphicFramePr>
          <p:cNvPr id="6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145558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205</Words>
  <Application>Microsoft Office PowerPoint</Application>
  <PresentationFormat>Widescreen</PresentationFormat>
  <Paragraphs>132</Paragraphs>
  <Slides>20</Slides>
  <Notes>18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20</vt:i4>
      </vt:variant>
    </vt:vector>
  </HeadingPairs>
  <TitlesOfParts>
    <vt:vector size="27" baseType="lpstr">
      <vt:lpstr>Arial</vt:lpstr>
      <vt:lpstr>Calibri</vt:lpstr>
      <vt:lpstr>Trebuchet MS</vt:lpstr>
      <vt:lpstr>Berlin</vt:lpstr>
      <vt:lpstr>1_Berlin</vt:lpstr>
      <vt:lpstr>2_Berlin</vt:lpstr>
      <vt:lpstr>3_Berlin</vt:lpstr>
      <vt:lpstr>Projektnavn</vt:lpstr>
      <vt:lpstr>Dagsorden/emner</vt:lpstr>
      <vt:lpstr>Projektbeskrivelse</vt:lpstr>
      <vt:lpstr>Procedure/metode</vt:lpstr>
      <vt:lpstr>Nøgleresultater</vt:lpstr>
      <vt:lpstr>Første forskningsområde</vt:lpstr>
      <vt:lpstr>Understøttende indhold</vt:lpstr>
      <vt:lpstr>Understøttende indhold</vt:lpstr>
      <vt:lpstr>Observationsdata</vt:lpstr>
      <vt:lpstr>Andet forskningsområde</vt:lpstr>
      <vt:lpstr>Understøttende indhold</vt:lpstr>
      <vt:lpstr>Understøttende indhold</vt:lpstr>
      <vt:lpstr>Understøttende indhold</vt:lpstr>
      <vt:lpstr>Tredje forskningsområde</vt:lpstr>
      <vt:lpstr>Understøttende indhold</vt:lpstr>
      <vt:lpstr>Observationsdata</vt:lpstr>
      <vt:lpstr>Data Observationer</vt:lpstr>
      <vt:lpstr>Projektoversigt</vt:lpstr>
      <vt:lpstr>Konklusion</vt:lpstr>
      <vt:lpstr>Appendiks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2013-09-17T12:59:44Z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