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3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8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43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79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73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51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6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7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8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4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6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2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4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55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080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Chalalai Sarakor</dc:creator>
  <cp:lastModifiedBy>Chalalai Sarakor</cp:lastModifiedBy>
  <cp:revision>1</cp:revision>
  <dcterms:created xsi:type="dcterms:W3CDTF">2013-07-30T11:11:44Z</dcterms:created>
  <dcterms:modified xsi:type="dcterms:W3CDTF">2013-07-30T11:12:00Z</dcterms:modified>
</cp:coreProperties>
</file>