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1" d="100"/>
          <a:sy n="71" d="100"/>
        </p:scale>
        <p:origin x="1428" y="66"/>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2028" y="-10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11A3E735-BF91-4312-B791-E02C86E8EB64}" type="datetimeFigureOut">
              <a:rPr lang="da-DK" smtClean="0"/>
              <a:t>26-07-2013</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4E3EF6B9-21BA-4F23-9CAC-47147AFFA150}" type="slidenum">
              <a:rPr lang="da-DK" smtClean="0"/>
              <a:t>‹nr.›</a:t>
            </a:fld>
            <a:endParaRPr lang="da-DK"/>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C0607983-037E-4770-8F0C-1430ED136D42}" type="datetimeFigureOut">
              <a:t>26-07-2013</a:t>
            </a:fld>
            <a:endParaRPr lang="da-DK"/>
          </a:p>
        </p:txBody>
      </p:sp>
      <p:sp>
        <p:nvSpPr>
          <p:cNvPr id="4" name="Pladsholder til slidebillede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6F96E695-1FEC-489F-8D1B-295ED1FA9E67}" type="slidenum">
              <a:t>‹nr.›</a:t>
            </a:fld>
            <a:endParaRPr lang="da-DK"/>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4" name="Pladsholder til slidenummer 3"/>
          <p:cNvSpPr>
            <a:spLocks noGrp="1"/>
          </p:cNvSpPr>
          <p:nvPr>
            <p:ph type="sldNum" sz="quarter" idx="10"/>
          </p:nvPr>
        </p:nvSpPr>
        <p:spPr/>
        <p:txBody>
          <a:bodyPr/>
          <a:lstStyle/>
          <a:p>
            <a:fld id="{6F96E695-1FEC-489F-8D1B-295ED1FA9E67}" type="slidenum">
              <a:rPr lang="da-DK" smtClean="0"/>
              <a:t>1</a:t>
            </a:fld>
            <a:endParaRPr lang="da-DK"/>
          </a:p>
        </p:txBody>
      </p:sp>
      <p:sp>
        <p:nvSpPr>
          <p:cNvPr id="11" name="Pladsholder til noter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da-DK"/>
            </a:pPr>
            <a:r>
              <a:rPr lang="da-DK"/>
              <a:t>Hvis du vil redigere denne løbeseddel, skal du erstatte vores eksempelindhold med </a:t>
            </a:r>
            <a:r>
              <a:rPr lang="da-DK" dirty="0"/>
              <a:t>dit eget. Hvis du hellere vil begynde fra bunden, skal du trykke på knappen Ny slide på fanen Hjem for at indsætte en ny side. Indsæt derefter din tekst og dine billeder i de tomme pladsholdere.</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øbeseddel 8,5 x 11">
    <p:spTree>
      <p:nvGrpSpPr>
        <p:cNvPr id="1" name=""/>
        <p:cNvGrpSpPr/>
        <p:nvPr/>
      </p:nvGrpSpPr>
      <p:grpSpPr>
        <a:xfrm>
          <a:off x="0" y="0"/>
          <a:ext cx="0" cy="0"/>
          <a:chOff x="0" y="0"/>
          <a:chExt cx="0" cy="0"/>
        </a:xfrm>
      </p:grpSpPr>
      <p:sp>
        <p:nvSpPr>
          <p:cNvPr id="9" name="Pladsholder til tekst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da-DK" sz="5200" b="1"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tekst</a:t>
            </a:r>
          </a:p>
        </p:txBody>
      </p:sp>
      <p:sp>
        <p:nvSpPr>
          <p:cNvPr id="31" name="Pladsholder til tekst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da-DK" sz="1600" b="1"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Tekst i overskrift</a:t>
            </a:r>
          </a:p>
        </p:txBody>
      </p:sp>
      <p:sp>
        <p:nvSpPr>
          <p:cNvPr id="5" name="Pladsholder til tekst 4"/>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402336"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2pPr>
            <a:lvl3pPr marL="402336"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3pPr>
            <a:lvl4pPr marL="402336"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4pPr>
            <a:lvl5pPr marL="402336"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5pPr>
            <a:lvl6pPr marL="402336"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6pPr>
            <a:lvl7pPr marL="402336"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7pPr>
            <a:lvl8pPr marL="402336"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8pPr>
            <a:lvl9pPr marL="402336" indent="-182880" latinLnBrk="0">
              <a:lnSpc>
                <a:spcPct val="120000"/>
              </a:lnSpc>
              <a:spcBef>
                <a:spcPts val="1100"/>
              </a:spcBef>
              <a:defRPr lang="da-DK" sz="1100">
                <a:solidFill>
                  <a:schemeClr val="tx2"/>
                </a:solidFill>
                <a:latin typeface="Segoe UI" panose="020B0502040204020203" pitchFamily="34" charset="0"/>
                <a:ea typeface="Segoe UI" panose="020B0502040204020203" pitchFamily="34" charset="0"/>
                <a:cs typeface="Segoe UI" panose="020B0502040204020203" pitchFamily="34" charset="0"/>
              </a:defRPr>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a:p>
            <a:pPr lvl="5"/>
            <a:r>
              <a:rPr lang="da-DK"/>
              <a:t>Seks</a:t>
            </a:r>
          </a:p>
          <a:p>
            <a:pPr lvl="6"/>
            <a:r>
              <a:rPr lang="da-DK"/>
              <a:t>Syv</a:t>
            </a:r>
          </a:p>
          <a:p>
            <a:pPr lvl="7"/>
            <a:r>
              <a:rPr lang="da-DK"/>
              <a:t>Otte</a:t>
            </a:r>
          </a:p>
          <a:p>
            <a:pPr lvl="8"/>
            <a:r>
              <a:rPr lang="da-DK"/>
              <a:t>Ni</a:t>
            </a:r>
          </a:p>
        </p:txBody>
      </p:sp>
      <p:sp>
        <p:nvSpPr>
          <p:cNvPr id="3" name="Pladsholder til billede 2"/>
          <p:cNvSpPr>
            <a:spLocks noGrp="1"/>
          </p:cNvSpPr>
          <p:nvPr>
            <p:ph type="pic" sz="quarter" idx="13"/>
          </p:nvPr>
        </p:nvSpPr>
        <p:spPr>
          <a:xfrm>
            <a:off x="1319002" y="2743200"/>
            <a:ext cx="2340864" cy="3513138"/>
          </a:xfrm>
        </p:spPr>
        <p:txBody>
          <a:bodyPr/>
          <a:lstStyle>
            <a:lvl1pPr marL="0" indent="0" algn="ctr" latinLnBrk="0">
              <a:buNone/>
              <a:defRPr lang="da-DK">
                <a:latin typeface="Segoe UI" panose="020B0502040204020203" pitchFamily="34" charset="0"/>
                <a:ea typeface="Segoe UI" panose="020B0502040204020203" pitchFamily="34" charset="0"/>
                <a:cs typeface="Segoe UI" panose="020B0502040204020203" pitchFamily="34" charset="0"/>
              </a:defRPr>
            </a:lvl1pPr>
          </a:lstStyle>
          <a:p>
            <a:endParaRPr lang="da-DK"/>
          </a:p>
        </p:txBody>
      </p:sp>
      <p:sp>
        <p:nvSpPr>
          <p:cNvPr id="23" name="Pladsholder til tekst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da-DK" sz="800" b="1" i="1"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billedtekst her</a:t>
            </a:r>
          </a:p>
        </p:txBody>
      </p:sp>
      <p:sp>
        <p:nvSpPr>
          <p:cNvPr id="11" name="Pladsholder til tekst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da-DK" sz="2600" cap="none"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Dato og klokkeslæt for begivenhed</a:t>
            </a:r>
          </a:p>
        </p:txBody>
      </p:sp>
      <p:sp>
        <p:nvSpPr>
          <p:cNvPr id="24" name="Pladsholder til tekst 8"/>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da-DK" sz="2000"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Adresse, postnummer og by for begivenhed</a:t>
            </a:r>
          </a:p>
        </p:txBody>
      </p:sp>
      <p:sp>
        <p:nvSpPr>
          <p:cNvPr id="32" name="Pladsholder til tekst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da-DK" sz="1000" b="1"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Firmanavn</a:t>
            </a:r>
          </a:p>
        </p:txBody>
      </p:sp>
      <p:sp>
        <p:nvSpPr>
          <p:cNvPr id="33" name="Pladsholder til tekst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da-DK" sz="850"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Adresse, postnummer, by</a:t>
            </a:r>
          </a:p>
          <a:p>
            <a:pPr lvl="0"/>
            <a:r>
              <a:rPr lang="da-DK"/>
              <a:t>Telefonnummer | Mailadresse | Webadresse</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da-DK"/>
              <a:t>Tilføj tekst</a:t>
            </a:r>
          </a:p>
        </p:txBody>
      </p:sp>
      <p:sp>
        <p:nvSpPr>
          <p:cNvPr id="3" name="Pladsholder til tekst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da-DK"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B15D3D48-5C63-4CD0-B9D2-B4D2F496D790}" type="datetimeFigureOut">
              <a:rPr lang="da-DK" smtClean="0"/>
              <a:pPr/>
              <a:t>26-07-2013</a:t>
            </a:fld>
            <a:endParaRPr lang="da-DK"/>
          </a:p>
        </p:txBody>
      </p:sp>
      <p:sp>
        <p:nvSpPr>
          <p:cNvPr id="5" name="Pladsholder til sidefod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da-DK"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da-DK"/>
          </a:p>
        </p:txBody>
      </p:sp>
      <p:sp>
        <p:nvSpPr>
          <p:cNvPr id="6" name="Pladsholder til slidenummer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da-DK"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308FAEA7-0C3C-4CCF-BA6B-669D7915826F}" type="slidenum">
              <a:rPr lang="da-DK" smtClean="0"/>
              <a:pPr/>
              <a:t>‹nr.›</a:t>
            </a:fld>
            <a:endParaRPr lang="da-DK"/>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da-DK" sz="5200" b="1" kern="1200"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a-DK"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582930" indent="-194310" algn="l" defTabSz="777240" rtl="0" eaLnBrk="1" latinLnBrk="0" hangingPunct="1">
        <a:lnSpc>
          <a:spcPct val="90000"/>
        </a:lnSpc>
        <a:spcBef>
          <a:spcPts val="425"/>
        </a:spcBef>
        <a:buFont typeface="Arial" panose="020B0604020202020204" pitchFamily="34" charset="0"/>
        <a:buChar char="•"/>
        <a:defRPr lang="da-DK"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2pPr>
      <a:lvl3pPr marL="971550" indent="-194310" algn="l" defTabSz="777240" rtl="0" eaLnBrk="1" latinLnBrk="0" hangingPunct="1">
        <a:lnSpc>
          <a:spcPct val="90000"/>
        </a:lnSpc>
        <a:spcBef>
          <a:spcPts val="425"/>
        </a:spcBef>
        <a:buFont typeface="Arial" panose="020B0604020202020204" pitchFamily="34" charset="0"/>
        <a:buChar char="•"/>
        <a:defRPr lang="da-DK"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3pPr>
      <a:lvl4pPr marL="1360170" indent="-194310" algn="l" defTabSz="777240" rtl="0" eaLnBrk="1" latinLnBrk="0" hangingPunct="1">
        <a:lnSpc>
          <a:spcPct val="90000"/>
        </a:lnSpc>
        <a:spcBef>
          <a:spcPts val="425"/>
        </a:spcBef>
        <a:buFont typeface="Arial" panose="020B0604020202020204" pitchFamily="34" charset="0"/>
        <a:buChar char="•"/>
        <a:defRPr lang="da-DK"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4pPr>
      <a:lvl5pPr marL="1748790" indent="-194310" algn="l" defTabSz="777240" rtl="0" eaLnBrk="1" latinLnBrk="0" hangingPunct="1">
        <a:lnSpc>
          <a:spcPct val="90000"/>
        </a:lnSpc>
        <a:spcBef>
          <a:spcPts val="425"/>
        </a:spcBef>
        <a:buFont typeface="Arial" panose="020B0604020202020204" pitchFamily="34" charset="0"/>
        <a:buChar char="•"/>
        <a:defRPr lang="da-DK"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9pPr>
    </p:bodyStyle>
    <p:otherStyle>
      <a:defPPr>
        <a:defRPr lang="da-DK"/>
      </a:defPPr>
      <a:lvl1pPr marL="0" algn="l" defTabSz="777240" rtl="0" eaLnBrk="1" latinLnBrk="0" hangingPunct="1">
        <a:defRPr lang="da-DK" sz="1530" kern="1200">
          <a:solidFill>
            <a:schemeClr val="tx1"/>
          </a:solidFill>
          <a:latin typeface="+mn-lt"/>
          <a:ea typeface="+mn-ea"/>
          <a:cs typeface="+mn-cs"/>
        </a:defRPr>
      </a:lvl1pPr>
      <a:lvl2pPr marL="388620" algn="l" defTabSz="777240" rtl="0" eaLnBrk="1" latinLnBrk="0" hangingPunct="1">
        <a:defRPr lang="da-DK" sz="1530" kern="1200">
          <a:solidFill>
            <a:schemeClr val="tx1"/>
          </a:solidFill>
          <a:latin typeface="+mn-lt"/>
          <a:ea typeface="+mn-ea"/>
          <a:cs typeface="+mn-cs"/>
        </a:defRPr>
      </a:lvl2pPr>
      <a:lvl3pPr marL="777240" algn="l" defTabSz="777240" rtl="0" eaLnBrk="1" latinLnBrk="0" hangingPunct="1">
        <a:defRPr lang="da-DK" sz="1530" kern="1200">
          <a:solidFill>
            <a:schemeClr val="tx1"/>
          </a:solidFill>
          <a:latin typeface="+mn-lt"/>
          <a:ea typeface="+mn-ea"/>
          <a:cs typeface="+mn-cs"/>
        </a:defRPr>
      </a:lvl3pPr>
      <a:lvl4pPr marL="1165860" algn="l" defTabSz="777240" rtl="0" eaLnBrk="1" latinLnBrk="0" hangingPunct="1">
        <a:defRPr lang="da-DK" sz="1530" kern="1200">
          <a:solidFill>
            <a:schemeClr val="tx1"/>
          </a:solidFill>
          <a:latin typeface="+mn-lt"/>
          <a:ea typeface="+mn-ea"/>
          <a:cs typeface="+mn-cs"/>
        </a:defRPr>
      </a:lvl4pPr>
      <a:lvl5pPr marL="1554480" algn="l" defTabSz="777240" rtl="0" eaLnBrk="1" latinLnBrk="0" hangingPunct="1">
        <a:defRPr lang="da-DK" sz="1530" kern="1200">
          <a:solidFill>
            <a:schemeClr val="tx1"/>
          </a:solidFill>
          <a:latin typeface="+mn-lt"/>
          <a:ea typeface="+mn-ea"/>
          <a:cs typeface="+mn-cs"/>
        </a:defRPr>
      </a:lvl5pPr>
      <a:lvl6pPr marL="1943100" algn="l" defTabSz="777240" rtl="0" eaLnBrk="1" latinLnBrk="0" hangingPunct="1">
        <a:defRPr lang="da-DK" sz="1530" kern="1200">
          <a:solidFill>
            <a:schemeClr val="tx1"/>
          </a:solidFill>
          <a:latin typeface="+mn-lt"/>
          <a:ea typeface="+mn-ea"/>
          <a:cs typeface="+mn-cs"/>
        </a:defRPr>
      </a:lvl6pPr>
      <a:lvl7pPr marL="2331720" algn="l" defTabSz="777240" rtl="0" eaLnBrk="1" latinLnBrk="0" hangingPunct="1">
        <a:defRPr lang="da-DK" sz="1530" kern="1200">
          <a:solidFill>
            <a:schemeClr val="tx1"/>
          </a:solidFill>
          <a:latin typeface="+mn-lt"/>
          <a:ea typeface="+mn-ea"/>
          <a:cs typeface="+mn-cs"/>
        </a:defRPr>
      </a:lvl7pPr>
      <a:lvl8pPr marL="2720340" algn="l" defTabSz="777240" rtl="0" eaLnBrk="1" latinLnBrk="0" hangingPunct="1">
        <a:defRPr lang="da-DK" sz="1530" kern="1200">
          <a:solidFill>
            <a:schemeClr val="tx1"/>
          </a:solidFill>
          <a:latin typeface="+mn-lt"/>
          <a:ea typeface="+mn-ea"/>
          <a:cs typeface="+mn-cs"/>
        </a:defRPr>
      </a:lvl8pPr>
      <a:lvl9pPr marL="3108960" algn="l" defTabSz="777240" rtl="0" eaLnBrk="1" latinLnBrk="0" hangingPunct="1">
        <a:defRPr lang="da-DK"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Pladsholder til tekst 36"/>
          <p:cNvSpPr>
            <a:spLocks noGrp="1"/>
          </p:cNvSpPr>
          <p:nvPr>
            <p:ph type="body" sz="quarter" idx="10"/>
          </p:nvPr>
        </p:nvSpPr>
        <p:spPr/>
        <p:txBody>
          <a:bodyPr/>
          <a:lstStyle/>
          <a:p>
            <a:r>
              <a:rPr lang="da-DK" dirty="0">
                <a:latin typeface="Segoe UI" panose="020B0502040204020203" pitchFamily="34" charset="0"/>
                <a:ea typeface="Segoe UI" panose="020B0502040204020203" pitchFamily="34" charset="0"/>
                <a:cs typeface="Segoe UI" panose="020B0502040204020203" pitchFamily="34" charset="0"/>
              </a:rPr>
              <a:t>Titel for begivenhed</a:t>
            </a:r>
          </a:p>
        </p:txBody>
      </p:sp>
      <p:sp>
        <p:nvSpPr>
          <p:cNvPr id="42" name="Pladsholder til tekst 41"/>
          <p:cNvSpPr>
            <a:spLocks noGrp="1"/>
          </p:cNvSpPr>
          <p:nvPr>
            <p:ph type="body" sz="quarter" idx="16"/>
          </p:nvPr>
        </p:nvSpPr>
        <p:spPr/>
        <p:txBody>
          <a:bodyPr/>
          <a:lstStyle/>
          <a:p>
            <a:r>
              <a:rPr lang="da-DK" dirty="0">
                <a:latin typeface="Segoe UI" panose="020B0502040204020203" pitchFamily="34" charset="0"/>
                <a:ea typeface="Segoe UI" panose="020B0502040204020203" pitchFamily="34" charset="0"/>
                <a:cs typeface="Segoe UI" panose="020B0502040204020203" pitchFamily="34" charset="0"/>
              </a:rPr>
              <a:t>Opret en flot løbeseddel</a:t>
            </a:r>
          </a:p>
        </p:txBody>
      </p:sp>
      <p:sp>
        <p:nvSpPr>
          <p:cNvPr id="43" name="Pladsholder til tekst 42"/>
          <p:cNvSpPr>
            <a:spLocks noGrp="1"/>
          </p:cNvSpPr>
          <p:nvPr>
            <p:ph type="body" sz="quarter" idx="17"/>
          </p:nvPr>
        </p:nvSpPr>
        <p:spPr/>
        <p:txBody>
          <a:bodyPr/>
          <a:lstStyle/>
          <a:p>
            <a:pPr marL="0" indent="0">
              <a:buNone/>
            </a:pPr>
            <a:r>
              <a:rPr lang="da-DK" dirty="0">
                <a:latin typeface="Segoe UI" panose="020B0502040204020203" pitchFamily="34" charset="0"/>
                <a:ea typeface="Segoe UI" panose="020B0502040204020203" pitchFamily="34" charset="0"/>
                <a:cs typeface="Segoe UI" panose="020B0502040204020203" pitchFamily="34" charset="0"/>
              </a:rPr>
              <a:t>Hvis du vil erstatte tekst i pladsholdere (f.eks. denne), skal du blot markere teksten og indtaste din egen.</a:t>
            </a:r>
          </a:p>
          <a:p>
            <a:r>
              <a:rPr lang="da-DK" dirty="0">
                <a:latin typeface="Segoe UI" panose="020B0502040204020203" pitchFamily="34" charset="0"/>
                <a:ea typeface="Segoe UI" panose="020B0502040204020203" pitchFamily="34" charset="0"/>
                <a:cs typeface="Segoe UI" panose="020B0502040204020203" pitchFamily="34" charset="0"/>
              </a:rPr>
              <a:t>Hvis du vil tilføje eller fjerne punkter fra teksten, skal du benytte knappen Punkttegn under fanen Hjem.</a:t>
            </a:r>
          </a:p>
          <a:p>
            <a:r>
              <a:rPr lang="da-DK" dirty="0">
                <a:latin typeface="Segoe UI" panose="020B0502040204020203" pitchFamily="34" charset="0"/>
                <a:ea typeface="Segoe UI" panose="020B0502040204020203" pitchFamily="34" charset="0"/>
                <a:cs typeface="Segoe UI" panose="020B0502040204020203" pitchFamily="34" charset="0"/>
              </a:rPr>
              <a:t>Hvis du vil erstatte et foto, skal du først slette det eksisterende billede. Brug derefter Indsæt &gt; Billede for at tilføje dit eget foto.</a:t>
            </a:r>
          </a:p>
          <a:p>
            <a:endParaRPr lang="da-DK" dirty="0">
              <a:latin typeface="Segoe UI" panose="020B0502040204020203" pitchFamily="34" charset="0"/>
              <a:ea typeface="Segoe UI" panose="020B0502040204020203" pitchFamily="34" charset="0"/>
              <a:cs typeface="Segoe UI" panose="020B0502040204020203" pitchFamily="34" charset="0"/>
            </a:endParaRPr>
          </a:p>
        </p:txBody>
      </p:sp>
      <p:pic>
        <p:nvPicPr>
          <p:cNvPr id="70" name="Pladsholder til billede 69" descr="Foto af person fra taljen og nedefter klædt i blå cowboybukser, handsker og plastiksko, der holder en lille rive til havearbejde. Metalspand fuld af farvede blade ved siden af." title="Eksempelbillede"/>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Pladsholder til tekst 65"/>
          <p:cNvSpPr>
            <a:spLocks noGrp="1"/>
          </p:cNvSpPr>
          <p:nvPr>
            <p:ph type="body" sz="quarter" idx="14"/>
          </p:nvPr>
        </p:nvSpPr>
        <p:spPr/>
        <p:txBody>
          <a:bodyPr/>
          <a:lstStyle/>
          <a:p>
            <a:r>
              <a:rPr lang="da-DK" dirty="0">
                <a:latin typeface="Segoe UI" panose="020B0502040204020203" pitchFamily="34" charset="0"/>
                <a:ea typeface="Segoe UI" panose="020B0502040204020203" pitchFamily="34" charset="0"/>
                <a:cs typeface="Segoe UI" panose="020B0502040204020203" pitchFamily="34" charset="0"/>
              </a:rPr>
              <a:t>Tilføj en billedtekst til dit foto her.</a:t>
            </a:r>
          </a:p>
        </p:txBody>
      </p:sp>
      <p:sp>
        <p:nvSpPr>
          <p:cNvPr id="64" name="Pladsholder til tekst 63"/>
          <p:cNvSpPr>
            <a:spLocks noGrp="1"/>
          </p:cNvSpPr>
          <p:nvPr>
            <p:ph type="body" sz="quarter" idx="12"/>
          </p:nvPr>
        </p:nvSpPr>
        <p:spPr>
          <a:xfrm>
            <a:off x="1319002" y="7024685"/>
            <a:ext cx="4785963" cy="568094"/>
          </a:xfrm>
        </p:spPr>
        <p:txBody>
          <a:bodyPr/>
          <a:lstStyle/>
          <a:p>
            <a:r>
              <a:rPr lang="da-DK" b="1" dirty="0">
                <a:latin typeface="Segoe UI" panose="020B0502040204020203" pitchFamily="34" charset="0"/>
                <a:ea typeface="Segoe UI" panose="020B0502040204020203" pitchFamily="34" charset="0"/>
                <a:cs typeface="Segoe UI" panose="020B0502040204020203" pitchFamily="34" charset="0"/>
              </a:rPr>
              <a:t>Dato for begivenhed</a:t>
            </a:r>
            <a:r>
              <a:rPr lang="da-DK" dirty="0">
                <a:latin typeface="Segoe UI" panose="020B0502040204020203" pitchFamily="34" charset="0"/>
                <a:ea typeface="Segoe UI" panose="020B0502040204020203" pitchFamily="34" charset="0"/>
                <a:cs typeface="Segoe UI" panose="020B0502040204020203" pitchFamily="34" charset="0"/>
              </a:rPr>
              <a:t> Klokkeslæt for begivenhed</a:t>
            </a:r>
          </a:p>
        </p:txBody>
      </p:sp>
      <p:sp>
        <p:nvSpPr>
          <p:cNvPr id="67" name="Pladsholder til tekst 66"/>
          <p:cNvSpPr>
            <a:spLocks noGrp="1"/>
          </p:cNvSpPr>
          <p:nvPr>
            <p:ph type="body" sz="quarter" idx="15"/>
          </p:nvPr>
        </p:nvSpPr>
        <p:spPr>
          <a:xfrm>
            <a:off x="1319002" y="7768936"/>
            <a:ext cx="5242220" cy="322599"/>
          </a:xfrm>
        </p:spPr>
        <p:txBody>
          <a:bodyPr/>
          <a:lstStyle/>
          <a:p>
            <a:r>
              <a:rPr lang="da-DK" dirty="0">
                <a:latin typeface="Segoe UI" panose="020B0502040204020203" pitchFamily="34" charset="0"/>
                <a:ea typeface="Segoe UI" panose="020B0502040204020203" pitchFamily="34" charset="0"/>
                <a:cs typeface="Segoe UI" panose="020B0502040204020203" pitchFamily="34" charset="0"/>
              </a:rPr>
              <a:t>Adresse, postnummer og by for begivenhed</a:t>
            </a:r>
          </a:p>
        </p:txBody>
      </p:sp>
      <p:sp>
        <p:nvSpPr>
          <p:cNvPr id="68" name="Pladsholder til tekst 67"/>
          <p:cNvSpPr>
            <a:spLocks noGrp="1"/>
          </p:cNvSpPr>
          <p:nvPr>
            <p:ph type="body" sz="quarter" idx="18"/>
          </p:nvPr>
        </p:nvSpPr>
        <p:spPr>
          <a:xfrm>
            <a:off x="2356147" y="8723430"/>
            <a:ext cx="2452124" cy="307033"/>
          </a:xfrm>
        </p:spPr>
        <p:txBody>
          <a:bodyPr anchor="b"/>
          <a:lstStyle/>
          <a:p>
            <a:r>
              <a:rPr lang="da-DK">
                <a:latin typeface="Segoe UI" panose="020B0502040204020203" pitchFamily="34" charset="0"/>
                <a:ea typeface="Segoe UI" panose="020B0502040204020203" pitchFamily="34" charset="0"/>
                <a:cs typeface="Segoe UI" panose="020B0502040204020203" pitchFamily="34" charset="0"/>
              </a:rPr>
              <a:t>Firmanavn</a:t>
            </a:r>
          </a:p>
        </p:txBody>
      </p:sp>
      <p:sp>
        <p:nvSpPr>
          <p:cNvPr id="69" name="Pladsholder til tekst 68"/>
          <p:cNvSpPr>
            <a:spLocks noGrp="1"/>
          </p:cNvSpPr>
          <p:nvPr>
            <p:ph type="body" sz="quarter" idx="19"/>
          </p:nvPr>
        </p:nvSpPr>
        <p:spPr/>
        <p:txBody>
          <a:bodyPr/>
          <a:lstStyle/>
          <a:p>
            <a:pPr lvl="0"/>
            <a:r>
              <a:rPr lang="da-DK">
                <a:latin typeface="Segoe UI" panose="020B0502040204020203" pitchFamily="34" charset="0"/>
                <a:ea typeface="Segoe UI" panose="020B0502040204020203" pitchFamily="34" charset="0"/>
                <a:cs typeface="Segoe UI" panose="020B0502040204020203" pitchFamily="34" charset="0"/>
              </a:rPr>
              <a:t>Adresse, postnummer, by</a:t>
            </a:r>
          </a:p>
          <a:p>
            <a:pPr lvl="0"/>
            <a:r>
              <a:rPr lang="da-DK">
                <a:latin typeface="Segoe UI" panose="020B0502040204020203" pitchFamily="34" charset="0"/>
                <a:ea typeface="Segoe UI" panose="020B0502040204020203" pitchFamily="34" charset="0"/>
                <a:cs typeface="Segoe UI" panose="020B0502040204020203" pitchFamily="34" charset="0"/>
              </a:rPr>
              <a:t>Telefonnummer | Mailadresse | Webadresse</a:t>
            </a:r>
          </a:p>
        </p:txBody>
      </p:sp>
      <p:pic>
        <p:nvPicPr>
          <p:cNvPr id="71" name="Billede 70" descr="Erstat med dit logo" title="Eksempellogobilled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9002" y="8907958"/>
            <a:ext cx="810423"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Folder til mindre virksomhed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161</Words>
  <Application>Microsoft Office PowerPoint</Application>
  <PresentationFormat>Brugerdefineret</PresentationFormat>
  <Paragraphs>13</Paragraphs>
  <Slides>1</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Cambria</vt:lpstr>
      <vt:lpstr>Segoe UI</vt:lpstr>
      <vt:lpstr>Folder til mindre virksomhed 8,5 x 11</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
  <cp:lastModifiedBy/>
  <cp:revision>4</cp:revision>
  <dcterms:created xsi:type="dcterms:W3CDTF">2012-11-05T21:53:37Z</dcterms:created>
  <dcterms:modified xsi:type="dcterms:W3CDTF">2013-07-26T10:03:34Z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