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63" d="100"/>
          <a:sy n="63" d="100"/>
        </p:scale>
        <p:origin x="15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a-DK" sz="1200"/>
            </a:lvl1pPr>
          </a:lstStyle>
          <a:p>
            <a:fld id="{2DCD5EBD-C616-4121-9DAE-B88DB20D57A7}" type="datetimeFigureOut">
              <a:rPr lang="da-DK" smtClean="0"/>
              <a:t>01-08-2013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a-DK" sz="1200"/>
            </a:lvl1pPr>
          </a:lstStyle>
          <a:p>
            <a:fld id="{89ED90CB-459C-4B12-B364-B0CA1993A9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a-DK" sz="1200"/>
            </a:lvl1pPr>
          </a:lstStyle>
          <a:p>
            <a:fld id="{F251D991-21AC-415A-AB20-722F3BCDD040}" type="datetimeFigureOut">
              <a:t>01-08-2013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a-DK" sz="1200"/>
            </a:lvl1pPr>
          </a:lstStyle>
          <a:p>
            <a:fld id="{4E5863F8-513E-44B9-9F9C-A7685A64A6A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Vil du have en anden hilsen? Du kan tilføje din egen ved blot at markere teksten og indtaste din </a:t>
            </a:r>
            <a:r>
              <a:rPr lang="da-DK" baseline="0" dirty="0" smtClean="0"/>
              <a:t>meddelelse.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de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led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Kombinationstegning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788170" y="6467707"/>
            <a:ext cx="475563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da-DK" sz="80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da-DK" dirty="0"/>
              <a:t>REDIGER titel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a-DK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398F2B3-95BC-4899-A52E-8F72A6630DCF}" type="datetimeFigureOut">
              <a:rPr lang="da-DK" smtClean="0"/>
              <a:pPr/>
              <a:t>01-08-2013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da-DK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a-DK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FC82D12-5F29-4581-8EFF-8BE3A8E3C84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da-DK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da-DK" sz="238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204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7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8000" dirty="0"/>
              <a:t>TILLYKKE</a:t>
            </a:r>
            <a:r>
              <a:rPr lang="da-DK" sz="7200" dirty="0"/>
              <a:t> </a:t>
            </a:r>
            <a:r>
              <a:rPr lang="da-DK" sz="6000" dirty="0"/>
              <a:t>med fødselsdagen!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ødselsdagskort – skraveret sort og pink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Denne værdi angiver antallet af lagringer eller revisioner. Programmet har ansvaret for at opdatere værdien efter hver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Brugerdefineret</PresentationFormat>
  <Paragraphs>3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Franklin Gothic Medium</vt:lpstr>
      <vt:lpstr>Impact</vt:lpstr>
      <vt:lpstr>Segoe UI</vt:lpstr>
      <vt:lpstr>Fødselsdagskort – skraveret sort og pink</vt:lpstr>
      <vt:lpstr>TILLYKKE med fødselsdagen!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TILLYKKE  med fødselsdagen</dc:title>
  <dc:creator/>
  <cp:lastModifiedBy/>
  <cp:revision>2</cp:revision>
  <dcterms:created xsi:type="dcterms:W3CDTF">2013-05-02T14:44:20Z</dcterms:created>
  <dcterms:modified xsi:type="dcterms:W3CDTF">2013-08-01T08:03:31Z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