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89442" autoAdjust="0"/>
  </p:normalViewPr>
  <p:slideViewPr>
    <p:cSldViewPr snapToGrid="0">
      <p:cViewPr varScale="1">
        <p:scale>
          <a:sx n="69" d="100"/>
          <a:sy n="69" d="100"/>
        </p:scale>
        <p:origin x="198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a-DK"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a-DK" sz="1200"/>
            </a:lvl1pPr>
          </a:lstStyle>
          <a:p>
            <a:fld id="{2DCD5EBD-C616-4121-9DAE-B88DB20D57A7}" type="datetimeFigureOut">
              <a:rPr lang="da-DK" smtClean="0"/>
              <a:t>12-07-2013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a-DK"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a-DK" sz="1200"/>
            </a:lvl1pPr>
          </a:lstStyle>
          <a:p>
            <a:fld id="{89ED90CB-459C-4B12-B364-B0CA1993A9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a-DK"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a-DK" sz="1200"/>
            </a:lvl1pPr>
          </a:lstStyle>
          <a:p>
            <a:fld id="{F251D991-21AC-415A-AB20-722F3BCDD040}" type="datetimeFigureOut">
              <a:t>12-07-2013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a-DK"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a-DK" sz="1200"/>
            </a:lvl1pPr>
          </a:lstStyle>
          <a:p>
            <a:fld id="{4E5863F8-513E-44B9-9F9C-A7685A64A6A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Vil du have en anden hilsen? </a:t>
            </a:r>
            <a:r>
              <a:rPr lang="da-DK" smtClean="0"/>
              <a:t>Du kan tilføje din egen ved blot at markere teksten og indtaste din </a:t>
            </a:r>
            <a:r>
              <a:rPr lang="da-DK" baseline="0" smtClean="0"/>
              <a:t>meddelelse.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de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llede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Kombinationstegning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da-DK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da-DK"/>
              <a:t>REDIGER titel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da-DK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t>12-07-2013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da-DK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da-DK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da-DK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da-DK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a-DK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a-DK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77240" rtl="0" eaLnBrk="1" latinLnBrk="0" hangingPunct="1"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da-DK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23265" y="6467707"/>
            <a:ext cx="4889810" cy="3144644"/>
          </a:xfrm>
        </p:spPr>
        <p:txBody>
          <a:bodyPr>
            <a:noAutofit/>
          </a:bodyPr>
          <a:lstStyle/>
          <a:p>
            <a:r>
              <a:rPr lang="da-DK" sz="11000" dirty="0"/>
              <a:t>TILLYKKE</a:t>
            </a:r>
            <a:r>
              <a:rPr lang="da-DK" sz="6600" dirty="0"/>
              <a:t> </a:t>
            </a:r>
            <a:r>
              <a:rPr lang="da-DK" sz="6600" dirty="0" smtClean="0"/>
              <a:t>   </a:t>
            </a:r>
            <a:r>
              <a:rPr lang="da-DK" sz="4800" dirty="0" smtClean="0"/>
              <a:t>med fødselsdagen</a:t>
            </a:r>
            <a:r>
              <a:rPr lang="da-DK" sz="4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ødselsdagskort, skitse, sort/blå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Denne værdi angiver antallet af lagringer eller revisioner. Programmet har ansvaret for at opdatere værdien efter hver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</Words>
  <Application>Microsoft Office PowerPoint</Application>
  <PresentationFormat>Brugerdefineret</PresentationFormat>
  <Paragraphs>3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Fødselsdagskort, skitse, sort/blå</vt:lpstr>
      <vt:lpstr>TILLYKKE    med fødselsdagen!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TILLYKKE  med fødselsdagen</dc:title>
  <dc:creator/>
  <cp:lastModifiedBy/>
  <cp:revision>2</cp:revision>
  <dcterms:created xsi:type="dcterms:W3CDTF">2013-05-02T14:44:20Z</dcterms:created>
  <dcterms:modified xsi:type="dcterms:W3CDTF">2013-07-12T07:37:26Z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