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5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82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EEF21D-65DF-402E-8807-18DF35FEA428}" type="datetime1">
              <a:rPr lang="cs-CZ" smtClean="0"/>
              <a:t>18. 2. 2020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FB97EB8-729C-4FEC-9A92-F0553F8AAAF1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4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733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40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grpSp>
        <p:nvGrpSpPr>
          <p:cNvPr id="18" name="pravý kruh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á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20" name="Obrázek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vý kruh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á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23" name="Obrázek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vložka_vprav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cs-CZ" noProof="0" dirty="0"/>
          </a:p>
        </p:txBody>
      </p:sp>
      <p:sp>
        <p:nvSpPr>
          <p:cNvPr id="8" name="vložka_v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 dirty="0" smtClean="0"/>
              <a:t>Kliknutím můžete upravit styl předlohy podnadpisů.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DF540D-F72C-4769-98DB-7AEEF8D3414C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ří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31 srpna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září</a:t>
            </a:r>
            <a:endParaRPr lang="cs-CZ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2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  <a:effectLst/>
              </a:rPr>
              <a:t>5/6</a:t>
            </a:r>
            <a:endParaRPr lang="cs-CZ" sz="1300" b="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12/13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19/20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26/27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30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1 října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sz="1300" b="0" kern="1200" noProof="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ové pol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sz="1300" b="0" kern="1200" noProof="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ové pol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cs-CZ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24" name="Textové pole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cs-CZ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25" name="Textové pol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/>
              <a:t>8</a:t>
            </a:r>
            <a:endParaRPr lang="cs-CZ" noProof="0" dirty="0"/>
          </a:p>
        </p:txBody>
      </p:sp>
      <p:sp>
        <p:nvSpPr>
          <p:cNvPr id="1826" name="Textové pol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ové pol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září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A11B363-355C-4580-99F2-116EEEA634A3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Říj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300" noProof="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noProof="0" dirty="0" smtClean="0">
                <a:solidFill>
                  <a:schemeClr val="bg2">
                    <a:lumMod val="90000"/>
                  </a:schemeClr>
                </a:solidFill>
              </a:rPr>
              <a:t>28 září</a:t>
            </a:r>
          </a:p>
          <a:p>
            <a:pPr algn="l" rtl="0"/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endParaRPr lang="cs-CZ" sz="1300" b="0" kern="1200" cap="none" spc="0" noProof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  <a:endParaRPr lang="cs-CZ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říjen</a:t>
            </a:r>
            <a:endParaRPr lang="cs-CZ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/>
              <a:t>2</a:t>
            </a:r>
            <a:endParaRPr lang="cs-CZ" noProof="0" dirty="0"/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/>
              <a:t>3/4</a:t>
            </a:r>
            <a:endParaRPr lang="cs-CZ" noProof="0" dirty="0"/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10/11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17/18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24/25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1">
                    <a:lumMod val="50000"/>
                  </a:schemeClr>
                </a:solidFill>
              </a:rPr>
              <a:t>29</a:t>
            </a:r>
            <a:endParaRPr lang="cs-CZ" sz="1300" b="0" noProof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30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31/</a:t>
            </a:r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1 listopadu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ové pol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/>
              <a:t>2</a:t>
            </a:r>
            <a:endParaRPr lang="cs-CZ" noProof="0" dirty="0"/>
          </a:p>
        </p:txBody>
      </p:sp>
      <p:sp>
        <p:nvSpPr>
          <p:cNvPr id="1823" name="Textové pol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/>
              <a:t>3</a:t>
            </a:r>
            <a:endParaRPr lang="cs-CZ" noProof="0" dirty="0"/>
          </a:p>
        </p:txBody>
      </p:sp>
      <p:sp>
        <p:nvSpPr>
          <p:cNvPr id="1824" name="Textové pol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/>
              <a:t>4</a:t>
            </a:r>
            <a:endParaRPr lang="cs-CZ" noProof="0" dirty="0"/>
          </a:p>
        </p:txBody>
      </p:sp>
      <p:sp>
        <p:nvSpPr>
          <p:cNvPr id="1825" name="Textové pol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ové pol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ové pol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říjen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5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BDFA5B9-CC84-4FCA-ACF1-EFC62C453C66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opad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26 října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28	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cs-CZ" noProof="0" dirty="0"/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  <a:endParaRPr lang="cs-CZ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cs-CZ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listopadu</a:t>
            </a:r>
            <a:endParaRPr lang="cs-CZ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7/8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14/15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21/22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27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>
                <a:solidFill>
                  <a:schemeClr val="tx1"/>
                </a:solidFill>
              </a:rPr>
              <a:t>28/29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listopad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69" name="Textové pol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30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70" name="Textové pol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 prosince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ové pol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ové pol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ové pol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ové pol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CD8AF0B-78EF-4415-BCB0-50823428D79C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sinec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30 listopadu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prosince</a:t>
            </a:r>
            <a:endParaRPr lang="cs-CZ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2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cs-CZ" sz="1300" b="0" noProof="0" dirty="0" smtClean="0">
                <a:solidFill>
                  <a:schemeClr val="tx1"/>
                </a:solidFill>
                <a:effectLst/>
              </a:rPr>
              <a:t>5/6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	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12/13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19/20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26/27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31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1 leden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ové pol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ové pol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5	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ové pol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ové pole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ové pol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ové pol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prosinec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ADF806F-69FB-4AE5-ADF0-B40DA30118B3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grpSp>
        <p:nvGrpSpPr>
          <p:cNvPr id="8" name="pravý kruh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á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10" name="Obrázek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vý kruh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á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13" name="Obrázek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 dirty="0" smtClean="0"/>
              <a:t>Kliknutím můžete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FC19A0-76CB-463B-B5FF-D741431DEDF8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grpSp>
        <p:nvGrpSpPr>
          <p:cNvPr id="6" name="pravý kruh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á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8" name="Obrázek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vý kruh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á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11" name="Obrázek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A1428F-A915-40A6-8DCF-3385A60DE966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d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prosince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xtové pole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leden</a:t>
            </a:r>
            <a:endParaRPr lang="cs-CZ" sz="1300" b="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ové pol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ové pole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4/5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11/12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18/19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25/26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1">
                    <a:lumMod val="50000"/>
                  </a:schemeClr>
                </a:solidFill>
              </a:rPr>
              <a:t>30</a:t>
            </a:r>
            <a:endParaRPr lang="cs-CZ" sz="1300" b="0" noProof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1">
                    <a:lumMod val="50000"/>
                  </a:schemeClr>
                </a:solidFill>
              </a:rPr>
              <a:t>31</a:t>
            </a:r>
            <a:endParaRPr lang="cs-CZ" sz="1300" b="0" noProof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1" name="Textové pole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1</a:t>
            </a:r>
            <a:r>
              <a:rPr lang="en-US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/</a:t>
            </a: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2 února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2" name="Textové pol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3" name="Textové pol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4" name="Textové pol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5" name="Textové pol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6" name="Textové pol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7" name="Textové pol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leden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5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0BCC5A8-63E6-4D10-BA52-D247A8A2ABA9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78" name="Pokyny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cs-CZ" sz="1100" b="1" i="1" noProof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Poznámka: </a:t>
            </a:r>
          </a:p>
          <a:p>
            <a:pPr rtl="0">
              <a:spcBef>
                <a:spcPts val="1200"/>
              </a:spcBef>
            </a:pPr>
            <a:r>
              <a:rPr lang="cs-CZ" sz="1100" b="1" i="1" noProof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Tuto šablonu si můžete vytisknout a používat jako nástěnný kalendář. Můžete také zkopírovat snímek kteréhokoli měsíce a přidat ho do vlastní prezentace.</a:t>
            </a:r>
            <a:endParaRPr lang="cs-CZ" sz="1100" b="1" i="1" noProof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no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27 ledna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300" b="0" noProof="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cs-CZ" noProof="0" dirty="0"/>
          </a:p>
        </p:txBody>
      </p:sp>
      <p:sp>
        <p:nvSpPr>
          <p:cNvPr id="1795" name="Textové pol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endParaRPr lang="cs-CZ" sz="1300" b="0" kern="1200" cap="none" spc="0" noProof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7" name="Textové pole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února</a:t>
            </a:r>
            <a:endParaRPr lang="cs-CZ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8/9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15/16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22/23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cs-CZ" sz="1300" b="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>
                <a:solidFill>
                  <a:schemeClr val="tx1"/>
                </a:solidFill>
              </a:rPr>
              <a:t>28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29/</a:t>
            </a:r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1 března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únor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69" name="Textové pol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ové pol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ové pol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ové pol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ové pol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ové pol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94356D7-19A2-4F0A-9777-9FCDF27F3323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řez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24 února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300" b="0" noProof="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cs-CZ" noProof="0" dirty="0"/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  <a:endParaRPr lang="cs-CZ" sz="1300" b="0" kern="1200" cap="none" spc="0" noProof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cs-CZ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března</a:t>
            </a:r>
            <a:endParaRPr lang="cs-CZ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ové pole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7/8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14/15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21/22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  <a:endParaRPr lang="cs-CZ" sz="1300" b="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březen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69" name="Textové pol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30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70" name="Textové pol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31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71" name="Textové pol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 duben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ové pol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ové pol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ové pol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45C049A-4C58-4C71-A1FF-C409B2C65B2B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b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30 březen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300" b="0" noProof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duben</a:t>
            </a:r>
          </a:p>
          <a:p>
            <a:pPr lvl="0" rtl="0"/>
            <a:endParaRPr lang="cs-CZ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300" b="0" noProof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cs-CZ" noProof="0">
              <a:solidFill>
                <a:schemeClr val="tx1"/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300" b="0" noProof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cs-CZ" noProof="0">
              <a:solidFill>
                <a:schemeClr val="tx1"/>
              </a:solidFill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</a:rPr>
              <a:t>4/5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endParaRPr lang="cs-CZ" sz="1300" b="0" kern="1200" cap="none" spc="0" noProof="0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7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8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9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10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11/12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13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14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15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16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17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18/19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20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21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22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23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24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25/26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27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28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</a:rPr>
              <a:t>29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</a:rPr>
              <a:t>30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1 květen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ové pole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tx1"/>
                </a:solidFill>
              </a:rPr>
              <a:t>4</a:t>
            </a:r>
            <a:endParaRPr lang="cs-CZ" sz="1300" b="0" noProof="0">
              <a:solidFill>
                <a:schemeClr val="tx1"/>
              </a:solidFill>
            </a:endParaRPr>
          </a:p>
        </p:txBody>
      </p:sp>
      <p:sp>
        <p:nvSpPr>
          <p:cNvPr id="1823" name="Textové pol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smtClean="0">
                <a:solidFill>
                  <a:schemeClr val="tx1"/>
                </a:solidFill>
              </a:rPr>
              <a:t>5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ové pol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ové pol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ové pol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ové pol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cs-CZ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smtClean="0">
                <a:solidFill>
                  <a:schemeClr val="accent1"/>
                </a:solidFill>
              </a:rPr>
              <a:t>duben</a:t>
            </a:r>
            <a:endParaRPr lang="cs-CZ" sz="3600" b="0" noProof="0">
              <a:solidFill>
                <a:schemeClr val="accent1"/>
              </a:solidFill>
            </a:endParaRPr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smtClean="0"/>
              <a:t>Po kliknutí můžete přidat text.</a:t>
            </a:r>
            <a:endParaRPr lang="cs-CZ" noProof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A54D527-B041-4C2A-A6F0-81D732311608}" type="datetime1">
              <a:rPr lang="cs-CZ" noProof="0" smtClean="0"/>
              <a:t>18. 2. 2020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vět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27 duben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endParaRPr lang="cs-CZ" sz="1300" b="0" kern="1200" cap="none" spc="0" noProof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květen</a:t>
            </a:r>
            <a:endParaRPr lang="cs-CZ" sz="1300" b="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2/3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9/10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16/17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23/24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29</a:t>
            </a:r>
            <a:endParaRPr lang="cs-CZ" noProof="0" dirty="0"/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30/31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květen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69" name="Textové pol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 června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ové pol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ové pol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ové pol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ové pol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ové pol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6D724C8-C7FE-424D-888E-6FCF519712B4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rv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června</a:t>
            </a:r>
            <a:endParaRPr lang="cs-CZ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2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3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cs-CZ" sz="1300" noProof="0" dirty="0" smtClean="0">
                <a:solidFill>
                  <a:schemeClr val="tx1"/>
                </a:solidFill>
              </a:rPr>
              <a:t>4</a:t>
            </a:r>
            <a:endParaRPr lang="cs-CZ" sz="1300" noProof="0" dirty="0">
              <a:solidFill>
                <a:schemeClr val="tx1"/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5	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  <a:endParaRPr lang="cs-CZ" sz="1300" b="0" kern="1200" cap="none" spc="0" noProof="0" dirty="0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13/14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20/21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27/28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1 července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červen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69" name="Textové pol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ové pol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ové pol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ové pol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ové pol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ové pol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6AA3859-0693-4A14-861D-1F47659C6B38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ervenec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červen</a:t>
            </a:r>
            <a:endParaRPr lang="cs-CZ" sz="1300" b="0" kern="1200" cap="none" spc="0" noProof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červenec</a:t>
            </a:r>
            <a:endParaRPr lang="cs-CZ" sz="1300" b="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xtové pol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tx1"/>
                </a:solidFill>
              </a:rPr>
              <a:t>4/5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11/12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18/19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25/26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1/2 srpna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ové pol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ové pol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ové pol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ové pol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ové pol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ové pol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červenec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9E0E528-7A51-424B-AB71-C6524A39066A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pen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ové pol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27 července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ové pol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ové pol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ové pol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300" b="0" kern="1200" cap="none" spc="0" noProof="0" dirty="0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  <a:endParaRPr lang="cs-CZ" sz="1300" b="0" kern="1200" cap="none" spc="0" noProof="0" dirty="0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6" name="Textové pol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cs-CZ" noProof="0" dirty="0" smtClean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cs-CZ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7" name="Textové pol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300" b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cs-CZ" sz="1300" b="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srpna</a:t>
            </a:r>
            <a:endParaRPr lang="cs-CZ" sz="1300" b="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ové pol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799" name="Textové pol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0" name="Textové pol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1" name="Textové pol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2" name="Textové pol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3" name="Textové pol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8/9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4" name="Textové pol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5" name="Textové pol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6" name="Textové pol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12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7" name="Textové pol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8" name="Textové pol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09" name="Textové pol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15/16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0" name="Textové pol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1" name="Textové pol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18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2" name="Textové pol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19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3" name="Textové pol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20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4" name="Textové pol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5" name="Textové pol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22/23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6" name="Textové pol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24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7" name="Textové pol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25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8" name="Textové pol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26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19" name="Textové pol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27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1820" name="Textové pol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cs-CZ" noProof="0" dirty="0" smtClean="0">
                <a:solidFill>
                  <a:schemeClr val="tx1"/>
                </a:solidFill>
              </a:rPr>
              <a:t>28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1" name="Textové pol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>
                <a:solidFill>
                  <a:schemeClr val="tx1"/>
                </a:solidFill>
              </a:rPr>
              <a:t>29/30</a:t>
            </a:r>
            <a:endParaRPr lang="cs-CZ" noProof="0" dirty="0">
              <a:solidFill>
                <a:schemeClr val="tx1"/>
              </a:solidFill>
            </a:endParaRPr>
          </a:p>
        </p:txBody>
      </p:sp>
      <p:sp>
        <p:nvSpPr>
          <p:cNvPr id="1828" name="Textové pol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cs-CZ" sz="3600" b="0" noProof="0" dirty="0" smtClean="0">
                <a:solidFill>
                  <a:schemeClr val="accent1"/>
                </a:solidFill>
              </a:rPr>
              <a:t>srpen</a:t>
            </a:r>
            <a:endParaRPr lang="cs-CZ" sz="3600" b="0" noProof="0" dirty="0">
              <a:solidFill>
                <a:schemeClr val="accent1"/>
              </a:solidFill>
            </a:endParaRPr>
          </a:p>
        </p:txBody>
      </p:sp>
      <p:sp>
        <p:nvSpPr>
          <p:cNvPr id="69" name="Textové pol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tx1"/>
                </a:solidFill>
              </a:rPr>
              <a:t>31</a:t>
            </a:r>
            <a:endParaRPr lang="cs-CZ" sz="1300" b="0" noProof="0" dirty="0">
              <a:solidFill>
                <a:schemeClr val="tx1"/>
              </a:solidFill>
            </a:endParaRPr>
          </a:p>
        </p:txBody>
      </p:sp>
      <p:sp>
        <p:nvSpPr>
          <p:cNvPr id="70" name="Textové pol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1 září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ové pol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ové pol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ové pol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ové pol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cs-CZ" sz="1300" b="0" noProof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lang="cs-CZ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Po kliknutí můžete přidat text.</a:t>
            </a:r>
            <a:endParaRPr lang="cs-CZ" noProof="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B4521F0-4DBA-4550-BFF7-F533A6FBF851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vložka_vprav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cs-CZ" noProof="0" dirty="0"/>
          </a:p>
        </p:txBody>
      </p:sp>
      <p:sp>
        <p:nvSpPr>
          <p:cNvPr id="85" name="vložka_vl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cs-CZ" noProof="0" dirty="0"/>
          </a:p>
        </p:txBody>
      </p:sp>
      <p:sp>
        <p:nvSpPr>
          <p:cNvPr id="8" name="Zaoblený obdélní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 dirty="0"/>
          </a:p>
        </p:txBody>
      </p:sp>
      <p:grpSp>
        <p:nvGrpSpPr>
          <p:cNvPr id="3618" name="Skupin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Přímá spojnic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Přímá spojnic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Přímá spojnic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Přímá spojnic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Přímá spojnic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Přímá spojnic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Přímá spojnic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Skupin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Přímá spojnic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Přímá spojnic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Přímá spojnic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Přímá spojnic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Přímá spojnic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Přímá spojnic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Přímá spojnic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Skupin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Přímá spojnic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Přímá spojnic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Přímá spojnic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Přímá spojnic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Přímá spojnic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Přímá spojnic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Přímá spojnic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Skupin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Přímá spojnic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Přímá spojnic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Přímá spojnic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Přímá spojnic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Přímá spojnic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Přímá spojnic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Přímá spojnic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Skupin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Přímá spojnic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Přímá spojnic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Přímá spojnic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Přímá spojnic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Přímá spojnic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Přímá spojnic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Přímá spojnic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Skupin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Přímá spojnic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Přímá spojnic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Přímá spojnic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Přímá spojnic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Přímá spojnic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Přímá spojnic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Přímá spojnic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Skupin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Přímá spojnic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Přímá spojnic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Přímá spojnic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Přímá spojnic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Přímá spojnic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Přímá spojnic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Přímá spojnic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Skupin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Přímá spojnic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Přímá spojnic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Přímá spojnic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Přímá spojnic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Přímá spojnic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pravý kruh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á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1061" name="Obrázek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vý kruh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á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pic>
          <p:nvPicPr>
            <p:cNvPr id="48" name="Obrázek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ové pole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cs-CZ" sz="1200" b="1" noProof="0" dirty="0" smtClean="0">
                <a:solidFill>
                  <a:schemeClr val="accent1"/>
                </a:solidFill>
              </a:rPr>
              <a:t>PONDĚLÍ</a:t>
            </a:r>
            <a:endParaRPr lang="cs-CZ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3" name="Textové pol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cs-CZ" sz="1200" b="1" noProof="0" dirty="0" smtClean="0">
                <a:solidFill>
                  <a:schemeClr val="accent1"/>
                </a:solidFill>
              </a:rPr>
              <a:t>ÚTERÝ</a:t>
            </a:r>
            <a:endParaRPr lang="cs-CZ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4" name="Textové pol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cs-CZ" sz="1200" b="1" noProof="0" dirty="0" smtClean="0">
                <a:solidFill>
                  <a:schemeClr val="accent1"/>
                </a:solidFill>
              </a:rPr>
              <a:t>STŘEDA</a:t>
            </a:r>
            <a:endParaRPr lang="cs-CZ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5" name="Textové pol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cs-CZ" sz="1200" b="1" noProof="0" dirty="0" smtClean="0">
                <a:solidFill>
                  <a:schemeClr val="accent1"/>
                </a:solidFill>
              </a:rPr>
              <a:t>ČTVRTEK</a:t>
            </a:r>
            <a:endParaRPr lang="cs-CZ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6" name="Textové pol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cs-CZ" sz="1200" b="1" noProof="0" dirty="0" smtClean="0">
                <a:solidFill>
                  <a:schemeClr val="accent1"/>
                </a:solidFill>
              </a:rPr>
              <a:t>PÁTEK</a:t>
            </a:r>
            <a:endParaRPr lang="cs-CZ" sz="1200" b="1" noProof="0" dirty="0">
              <a:solidFill>
                <a:schemeClr val="accent1"/>
              </a:solidFill>
            </a:endParaRPr>
          </a:p>
        </p:txBody>
      </p:sp>
      <p:sp>
        <p:nvSpPr>
          <p:cNvPr id="1847" name="Textové pole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cs-CZ" sz="1200" b="1" noProof="0" dirty="0" smtClean="0">
                <a:solidFill>
                  <a:schemeClr val="accent1"/>
                </a:solidFill>
              </a:rPr>
              <a:t>SO/NE</a:t>
            </a:r>
            <a:endParaRPr lang="cs-CZ" sz="1200" b="1" noProof="0" dirty="0">
              <a:solidFill>
                <a:schemeClr val="accent1"/>
              </a:solidFill>
            </a:endParaRPr>
          </a:p>
        </p:txBody>
      </p:sp>
      <p:sp>
        <p:nvSpPr>
          <p:cNvPr id="49" name="Textové pole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cs-CZ" sz="2400" noProof="0" dirty="0" smtClean="0">
                <a:solidFill>
                  <a:schemeClr val="accent1"/>
                </a:solidFill>
              </a:rPr>
              <a:t>2020</a:t>
            </a:r>
            <a:endParaRPr lang="cs-CZ" sz="2400" noProof="0" dirty="0">
              <a:solidFill>
                <a:schemeClr val="accent1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 dirty="0"/>
              <a:t>Kliknutím můžete upravit styly předlohy textu.</a:t>
            </a:r>
          </a:p>
          <a:p>
            <a:pPr lvl="1" rtl="0"/>
            <a:r>
              <a:rPr lang="cs" dirty="0"/>
              <a:t>Druhá úroveň</a:t>
            </a:r>
          </a:p>
          <a:p>
            <a:pPr lvl="2" rtl="0"/>
            <a:r>
              <a:rPr lang="cs" dirty="0"/>
              <a:t>Třetí úroveň</a:t>
            </a:r>
          </a:p>
          <a:p>
            <a:pPr lvl="3" rtl="0"/>
            <a:r>
              <a:rPr lang="cs" dirty="0"/>
              <a:t>Čtvrtá úroveň</a:t>
            </a:r>
          </a:p>
          <a:p>
            <a:pPr lvl="4" rtl="0"/>
            <a:r>
              <a:rPr lang="cs" dirty="0"/>
              <a:t>Pátá úroveň</a:t>
            </a:r>
            <a:endParaRPr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B9E14C3C-6E62-44E1-BCA7-4AA86CD0A72D}" type="datetime1">
              <a:rPr lang="cs-CZ" noProof="0" smtClean="0"/>
              <a:t>18. 2. 2020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86" name="Pokyny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cs-CZ" sz="1100" b="1" i="1" noProof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Poznámka: </a:t>
            </a:r>
          </a:p>
          <a:p>
            <a:pPr rtl="0">
              <a:spcBef>
                <a:spcPts val="1200"/>
              </a:spcBef>
            </a:pPr>
            <a:r>
              <a:rPr lang="cs-CZ" sz="1100" b="1" i="1" noProof="0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Tuto šablonu si můžete vytisknout a používat jako nástěnný kalendář. Můžete také zkopírovat snímek kteréhokoli měsíce a přidat ho do vlastní prezentace.</a:t>
            </a:r>
            <a:endParaRPr lang="cs-CZ" sz="1100" b="1" i="1" noProof="0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Zástupný symbol pro text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8" name="Zástupný symbol pro text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4" name="Zástupný symbol pro text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0" name="Zástupný symbol pro text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6" name="Zástupný symbol pro text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2" name="Zástupný symbol pro text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1" name="Zástupný symbol pro text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7" name="Zástupný symbol pro text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3" name="Zástupný symbol pro text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9" name="Zástupný symbol pro text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5" name="Zástupný symbol pro text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1" name="Zástupný symbol pro text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3" name="Zástupný symbol pro text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9" name="Zástupný symbol pro text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5" name="Zástupný symbol pro text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1" name="Zástupný symbol pro text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7" name="Zástupný symbol pro text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3" name="Zástupný symbol pro text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4" name="Zástupný symbol pro text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0" name="Zástupný symbol pro text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6" name="Zástupný symbol pro text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2" name="Zástupný symbol pro text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8" name="Zástupný symbol pro text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4" name="Zástupný symbol pro text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5" name="Zástupný symbol pro text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1" name="Zástupný symbol pro text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7" name="Zástupný symbol pro text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3" name="Zástupný symbol pro text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9" name="Zástupný symbol pro text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5" name="Zástupný symbol pro text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6" name="Zástupný symbol pro text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2" name="Zástupný symbol pro text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8" name="Zástupný symbol pro text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4" name="Zástupný symbol pro text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0" name="Zástupný symbol pro text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6" name="Zástupný symbol pro text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ástupný symbol pro tex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9" name="Zástupný symbol pro tex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5" name="Zástupný symbol pro tex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1" name="Zástupný symbol pro tex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7" name="Zástupný symbol pro tex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8" name="Zástupný symbol pro tex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4" name="Zástupný symbol pro tex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0" name="Zástupný symbol pro tex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6" name="Zástupný symbol pro tex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0" name="Zástupný symbol pro tex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6" name="Zástupný symbol pro tex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2" name="Zástupný symbol pro tex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8" name="Zástupný symbol pro tex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1" name="Zástupný symbol pro tex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7" name="Zástupný symbol pro tex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3" name="Zástupný symbol pro tex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9" name="Zástupný symbol pro tex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6" name="Zástupný symbol pro tex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2" name="Zástupný symbol pro tex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8" name="Zástupný symbol pro tex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4" name="Zástupný symbol pro tex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0" name="Zástupný symbol pro tex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87" name="Zástupný symbol pro tex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3" name="Zástupný symbol pro tex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9" name="Zástupný symbol pro tex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5" name="Zástupný symbol pro tex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1" name="Zástupný symbol pro tex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ástupný symbol pro tex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3" name="Zástupný symbol pro tex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9" name="Zástupný symbol pro tex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5" name="Zástupný symbol pro tex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1" name="Zástupný symbol pro tex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7" name="Zástupný symbol pro tex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2" name="Zástupný symbol pro tex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8" name="Zástupný symbol pro tex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4" name="Zástupný symbol pro tex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0" name="Zástupný symbol pro tex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6" name="Zástupný symbol pro tex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8" name="Zástupný symbol pro tex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4" name="Zástupný symbol pro tex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0" name="Zástupný symbol pro tex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6" name="Zástupný symbol pro tex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2" name="Zástupný symbol pro tex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8" name="Zástupný symbol pro tex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9" name="Zástupný symbol pro tex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5" name="Zástupný symbol pro tex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1" name="Zástupný symbol pro tex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7" name="Zástupný symbol pro tex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3" name="Zástupný symbol pro tex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9" name="Zástupný symbol pro tex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0" name="Zástupný symbol pro tex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6" name="Zástupný symbol pro tex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2" name="Zástupný symbol pro tex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8" name="Zástupný symbol pro tex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4" name="Zástupný symbol pro tex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0" name="Zástupný symbol pro tex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1" name="Zástupný symbol pro tex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7" name="Zástupný symbol pro tex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3" name="Zástupný symbol pro tex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9" name="Zástupný symbol pro tex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5" name="Zástupný symbol pro tex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1" name="Zástupný symbol pro tex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ástupný symbol pro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ástupný symbol pro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ástupný symbol pro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" name="Zástupný symbol pro tex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" name="Zástupný symbol pro tex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" name="Zástupný symbol pro tex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" name="Zástupný symbol pro tex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" name="Zástupný symbol pro tex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" name="Zástupný symbol pro tex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ástupný symbol pro tex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7" name="Zástupný symbol pro tex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3" name="Zástupný symbol pro tex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9" name="Zástupný symbol pro tex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5" name="Zástupný symbol pro tex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6" name="Zástupný symbol pro tex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2" name="Zástupný symbol pro tex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8" name="Zástupný symbol pro tex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4" name="Zástupný symbol pro tex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8" name="Zástupný symbol pro tex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4" name="Zástupný symbol pro tex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0" name="Zástupný symbol pro tex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6" name="Zástupný symbol pro tex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3" name="Zástupný symbol pro tex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9" name="Zástupný symbol pro tex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5" name="Zástupný symbol pro tex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1" name="Zástupný symbol pro tex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4" name="Zástupný symbol pro tex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0" name="Zástupný symbol pro tex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6" name="Zástupný symbol pro tex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2" name="Zástupný symbol pro tex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5" name="Zástupný symbol pro tex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1" name="Zástupný symbol pro tex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7" name="Zástupný symbol pro tex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3" name="Zástupný symbol pro tex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lendář na rok 2020 se 2 kroužky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Motiv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PresentationFormat>Předvádění na obrazovce (4:3)</PresentationFormat>
  <Paragraphs>4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Kalendář na rok 2020 se 2 kroužky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2020-02-18T07:55:21Z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