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10" d="100"/>
          <a:sy n="110" d="100"/>
        </p:scale>
        <p:origin x="18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5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2958FA-D249-4100-9EDA-0463832469A5}" type="datetime1">
              <a:rPr lang="cs-CZ" smtClean="0">
                <a:latin typeface="Calibri" panose="020F0502020204030204" pitchFamily="34" charset="0"/>
              </a:rPr>
              <a:t>20. 6. 2017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DC3C70A-C778-4C42-8442-5FB6A379E91D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můžete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DE00C7-EBF3-4482-A53D-61C96E817E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925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235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543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50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62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55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38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498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545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3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02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3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0EF6C83-871D-4C8B-B723-BD168F7511AE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 smtClean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dirty="0" smtClean="0"/>
              <a:t>kliknutím vložíte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7" name="Textové pole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Textové pole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Textové pole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Textové pole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Textové pole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Textové pole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Textové pole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LEDEN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Říj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EB3208F-2DFB-4A62-8996-478B60FD1991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ŘÍJEN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02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3ACDB5D-62A9-46BA-9D62-505D0E10B8EA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03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02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LISTOPAD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si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D906508-D718-4BCB-9180-E3C270ED2673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PROSINEC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můžete přidat nadpis.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dirty="0" smtClean="0"/>
              <a:t>Po kliknutí můžete přidat podnadpis.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F5B8AF1-6224-4820-81D7-EE8A7B675B2A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můžete přidat nadpis.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 dirty="0" smtClean="0"/>
              <a:t>kliknutím vložíte text.</a:t>
            </a:r>
          </a:p>
          <a:p>
            <a:pPr lvl="1" rtl="0"/>
            <a:r>
              <a:rPr lang="cs-CZ" dirty="0" smtClean="0"/>
              <a:t>Druhá </a:t>
            </a:r>
            <a:r>
              <a:rPr lang="cs-CZ" dirty="0" smtClean="0"/>
              <a:t>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5EE853D-20C7-4446-8B51-83678A3C7964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9D7FBAD-02F9-46CB-B22F-49E5786252D4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28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ÚNOR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ře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28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CF3288E-E4E9-4B77-A446-5559B7FCAA80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8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10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10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BŘEZEN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B17F944-0E75-4DA7-B822-497BDC809F29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DUBEN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vě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02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03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05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06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321391D-2752-42CD-8E05-AD699C899D96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02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03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05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06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KVĚTEN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7B862E4-BDFB-4BFD-8DF7-99C36EA2C42E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ČERVEN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752B806-50AD-4A25-8BE5-4299FE9F60BA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ČERVENEC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AAF2EC4-194D-456D-875D-AB240C77BD04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SRPEN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ř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Skupin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římá spojnice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římá spojnice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Skupin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římá spojnice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římá spojnice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římá spojnice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římá spojnice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římá spojnice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římá spojnice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ové pol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Textové pol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Textové pol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Textové pol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31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101" name="Textové pol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Textové pol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ové pol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12" name="Zástupný symbol obráz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 dirty="0" smtClean="0"/>
              <a:t>Po kliknutí na ikonu můžete přidat obrázek.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4B6E332-3475-4155-87AD-190279CC753F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80" name="Textové pol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Textové pol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Textové pol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Textové pol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Textové pol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Textové pol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Textové pol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Textové pol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Textové pol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Textové pol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Textové pol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Textové pol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Textové pol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Textové pol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Textové pol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Textové pol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Textové pol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Textové pol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Textové pol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Textové pol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Textové pol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Textové pol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Textové pol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Textové pol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Textové pol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Textové pol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Textové pol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Textové pol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cs-CZ" dirty="0" smtClean="0">
                <a:latin typeface="Calibri" panose="020F0502020204030204" pitchFamily="34" charset="0"/>
              </a:rPr>
              <a:t>30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45" name="Textové pol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cs-CZ" sz="900" spc="-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Textové pol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Textové pol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Textové pol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Textové pol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Textové pol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Textové pol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cs-CZ" sz="900" spc="-5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cs-CZ" sz="900" spc="-5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kliknutím vložíte text.</a:t>
            </a:r>
            <a:endParaRPr lang="cs-CZ" dirty="0"/>
          </a:p>
        </p:txBody>
      </p:sp>
      <p:sp>
        <p:nvSpPr>
          <p:cNvPr id="172" name="Textové pol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Textové pol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Textové pol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Textové pol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ČT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Textové pol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PÁ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Textové pol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Textové pol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900" spc="-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</a:t>
            </a:r>
            <a:endParaRPr lang="cs-CZ" sz="900" spc="-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dpis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cs-CZ"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dpis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cap="all" spc="15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ZÁŘÍ</a:t>
            </a:r>
            <a:endParaRPr lang="cs-CZ" cap="all" spc="15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Po kliknutí můžete přidat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vložíte text</a:t>
            </a:r>
            <a:r>
              <a:rPr lang="cs-CZ" dirty="0" smtClean="0"/>
              <a:t>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626994EB-4BFA-4D58-87F7-F995E895ADBC}" type="datetime1">
              <a:rPr lang="cs-CZ" smtClean="0"/>
              <a:pPr/>
              <a:t>20. 6. 2017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Pokyny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cs-CZ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Poznámka: </a:t>
            </a:r>
          </a:p>
          <a:p>
            <a:pPr rtl="0">
              <a:spcBef>
                <a:spcPts val="1200"/>
              </a:spcBef>
            </a:pPr>
            <a:r>
              <a:rPr lang="cs-CZ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Tuto šablonu si můžete vytisknout a používat jako nástěnný kalendář. Můžete také zkopírovat snímek kteréhokoli měsíce a přidat ho do vlastní prezentace.</a:t>
            </a:r>
            <a:endParaRPr lang="cs-CZ" sz="11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rázku 3" descr="Dívka na bobech" title="Ukázkový obrázek se zimní tématikou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Zástupný symbol obrázku 4" descr="Muž a čtyři děti na bobech" title="Ukázkový obrázek se zimní tématikou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Zástupný symbol pro text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4" name="Zástupný symbol pro text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5" name="Zástupný symbol pro text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6" name="Zástupný symbol pro text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7" name="Zástupný symbol pro text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9" name="Zástupný symbol pro text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8" name="Zástupný symbol pro tex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Nový rok</a:t>
            </a:r>
            <a:endParaRPr lang="cs-CZ" dirty="0"/>
          </a:p>
        </p:txBody>
      </p:sp>
      <p:sp>
        <p:nvSpPr>
          <p:cNvPr id="270" name="Zástupný symbol pro text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1" name="Zástupný symbol pro text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2" name="Zástupný symbol pro text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3" name="Zástupný symbol pro text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4" name="Zástupný symbol pro text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5" name="Zástupný symbol pro text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6" name="Zástupný symbol pro text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7" name="Zástupný symbol pro text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8" name="Zástupný symbol pro text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9" name="Zástupný symbol pro text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0" name="Zástupný symbol pro text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1" name="Zástupný symbol pro text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2" name="Zástupný symbol pro text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3" name="Zástupný symbol pro text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5" name="Zástupný symbol pro text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4" name="Zástupný symbol pro tex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6" name="Zástupný symbol pro text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7" name="Zástupný symbol pro text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8" name="Zástupný symbol pro text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9" name="Zástupný symbol pro text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0" name="Zástupný symbol pro text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1" name="Zástupný symbol pro text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2" name="Zástupný symbol pro text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3" name="Zástupný symbol pro text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4" name="Zástupný symbol pro text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5" name="Zástupný symbol pro text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6" name="Zástupný symbol pro text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7" name="Zástupný symbol pro text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8" name="Zástupný symbol pro text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9" name="Zástupný symbol pro text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0" name="Zástupný symbol pro text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1" name="Zástupný symbol pro text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2" name="Zástupný symbol pro text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3" name="Zástupný symbol pro text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3" name="Zástupný symbol pro text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rázku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Zástupný symbol obrázku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Zástupný symbol pro text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Zástupný symbol obrázku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dinný kalendář na rok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Firemní motiv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14</Words>
  <Application>Microsoft Office PowerPoint</Application>
  <PresentationFormat>Předvádění na obrazovce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Rodinný kalendář na rok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2017-06-20T06:54:58Z</dcterms:modified>
</cp:coreProperties>
</file>