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21" autoAdjust="0"/>
  </p:normalViewPr>
  <p:slideViewPr>
    <p:cSldViewPr snapToGrid="0">
      <p:cViewPr varScale="1">
        <p:scale>
          <a:sx n="100" d="100"/>
          <a:sy n="100" d="100"/>
        </p:scale>
        <p:origin x="8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2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C9851A3-A6C7-4356-818B-E3A3070FEA34}" type="datetime1">
              <a:rPr lang="cs-CZ" smtClean="0"/>
              <a:pPr algn="r" rtl="0"/>
              <a:t>24.1.2014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290E63A-9417-4A52-A058-98F22B705B68}" type="datetime1">
              <a:rPr lang="cs-CZ" smtClean="0"/>
              <a:pPr/>
              <a:t>24.1.2014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POZNÁMKA: Pokud chcete nahradit tento obrázek, stačí ho vybrat a odstranit. Pak ho pomocí ikony Vložit obrázek nahraďte vlastním!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1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27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9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kupina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ol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49" name="Vol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0" name="Vol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1" name="Vol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2" name="Vol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3" name="Vol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4" name="Vol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5" name="Vol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6" name="Vol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7" name="Vol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8" name="Vol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9" name="Vol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0" name="Vol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1" name="Vol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2" name="Vol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3" name="Vol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4" name="Vol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5" name="Vol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grpSp>
          <p:nvGrpSpPr>
            <p:cNvPr id="166" name="Skupina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ol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8" name="Vol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9" name="Vol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0" name="Vol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1" name="Vol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2" name="Vol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3" name="Vol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4" name="Vol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5" name="Vol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6" name="Vol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7" name="Vol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8" name="Vol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9" name="Vol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0" name="Vol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1" name="Vol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2" name="Vol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3" name="Vol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4" name="Vol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5" name="Vol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6" name="Vol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7" name="Vol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8" name="Vol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9" name="Vol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0" name="Vol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1" name="Vol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2" name="Vol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3" name="Vol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4" name="Vol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5" name="Vol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6" name="Vol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7" name="Vol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8" name="Vol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9" name="Vol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0" name="Vol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1" name="Vol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2" name="Vol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3" name="Vol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4" name="Vol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5" name="Vol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6" name="Vol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7" name="Vol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8" name="Vol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9" name="Vol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0" name="Vol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1" name="Vol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2" name="Vol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3" name="Vol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4" name="Vol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5" name="Vol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6" name="Vol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7" name="Vol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8" name="Vol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9" name="Vol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0" name="Vol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1" name="Vol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2" name="Vol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3" name="Vol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4" name="Vol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5" name="Vol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6" name="Vol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7" name="Vol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8" name="Vol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9" name="Vol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0" name="Vol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1" name="Vol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2" name="Vol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3" name="Vol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4" name="Vol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5" name="Vol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6" name="Vol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7" name="Vol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8" name="Vol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9" name="Vol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0" name="Vol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1" name="Vol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2" name="Vol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3" name="Vol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4" name="Vol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5" name="Vol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6" name="Vol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7" name="Vol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8" name="Vol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9" name="Vol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0" name="Vol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1" name="Vol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2" name="Vol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3" name="Vol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4" name="Vol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5" name="Vol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6" name="Vol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7" name="Vol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8" name="Vol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9" name="Vol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0" name="Vol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1" name="Vol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2" name="Vol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3" name="Vol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4" name="Vol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5" name="Vol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6" name="Vol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7" name="Vol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8" name="Vol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9" name="Vol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0" name="Vol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1" name="Vol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2" name="Vol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3" name="Vol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4" name="Vol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5" name="Vol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6" name="Vol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7" name="Vol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8" name="Vol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9" name="Vol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0" name="Vol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1" name="Vol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2" name="Vol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3" name="Vol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4" name="Vol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5" name="Vol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6" name="Vol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7" name="Vol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8" name="Vol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9" name="Vol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0" name="Vol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1" name="Vol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2" name="Vol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3" name="Vol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4" name="Vol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5" name="Vol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6" name="Vol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7" name="Vol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8" name="Vol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9" name="Vol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0" name="Vol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1" name="Vol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2" name="Vol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3" name="Vol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4" name="Vol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</p:grpSp>
      </p:grpSp>
      <p:sp>
        <p:nvSpPr>
          <p:cNvPr id="305" name="Obdélník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306" name="Volný tvar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cxnSp>
        <p:nvCxnSpPr>
          <p:cNvPr id="307" name="Přímá spojnice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Přímá spojnice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Volný tvar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310" name="Volný tvar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pic>
        <p:nvPicPr>
          <p:cNvPr id="7" name="Obrázek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dirty="0" smtClean="0"/>
              <a:t>Kliknutím můžete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5CFEED-0E35-414E-83FB-22ED9C8DCEEA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A3DB60-4861-425B-91E3-A75B77E8DCD8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EB5C83-22E2-43C0-9EB9-EED63ABCDE34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Volný tvar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21" name="Volný tvar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24" name="Obdélník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22" name="Volný tvar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cs-CZ" dirty="0"/>
          </a:p>
        </p:txBody>
      </p:sp>
      <p:sp>
        <p:nvSpPr>
          <p:cNvPr id="33" name="Zástupný symbol obrázku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16694-1BC7-43E0-B510-94ADC2591FAD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lný tvar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kupina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ol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49" name="Vol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0" name="Vol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1" name="Vol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2" name="Vol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3" name="Vol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4" name="Vol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5" name="Vol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6" name="Vol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7" name="Vol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8" name="Vol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9" name="Vol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0" name="Vol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1" name="Vol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2" name="Vol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3" name="Vol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4" name="Vol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5" name="Vol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grpSp>
          <p:nvGrpSpPr>
            <p:cNvPr id="166" name="Skupina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ol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8" name="Vol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9" name="Vol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0" name="Vol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1" name="Vol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2" name="Vol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3" name="Vol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4" name="Vol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5" name="Vol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6" name="Vol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7" name="Vol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8" name="Vol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79" name="Vol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0" name="Vol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1" name="Vol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2" name="Vol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3" name="Vol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4" name="Vol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5" name="Vol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6" name="Vol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7" name="Vol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8" name="Vol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89" name="Vol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0" name="Vol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1" name="Vol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2" name="Vol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3" name="Vol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4" name="Vol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5" name="Vol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6" name="Vol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7" name="Vol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8" name="Vol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99" name="Vol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0" name="Vol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1" name="Vol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2" name="Vol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3" name="Vol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4" name="Vol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5" name="Vol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6" name="Vol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7" name="Vol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8" name="Vol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09" name="Vol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0" name="Vol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1" name="Vol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2" name="Vol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3" name="Vol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4" name="Vol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5" name="Vol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6" name="Vol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7" name="Vol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8" name="Vol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19" name="Vol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0" name="Vol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1" name="Vol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2" name="Vol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3" name="Vol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4" name="Vol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5" name="Vol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6" name="Vol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7" name="Vol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8" name="Vol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29" name="Vol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0" name="Vol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1" name="Vol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2" name="Vol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3" name="Vol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4" name="Vol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5" name="Vol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6" name="Vol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7" name="Vol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8" name="Vol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39" name="Vol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0" name="Vol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1" name="Vol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2" name="Vol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3" name="Vol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4" name="Vol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5" name="Vol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6" name="Vol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7" name="Vol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8" name="Vol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49" name="Vol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0" name="Vol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1" name="Vol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2" name="Vol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3" name="Vol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4" name="Vol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5" name="Vol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6" name="Vol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7" name="Vol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8" name="Vol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59" name="Vol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0" name="Vol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1" name="Vol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2" name="Vol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3" name="Vol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4" name="Vol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5" name="Vol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6" name="Vol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7" name="Vol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8" name="Vol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69" name="Vol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0" name="Vol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1" name="Vol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2" name="Vol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3" name="Vol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4" name="Vol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5" name="Vol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6" name="Vol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7" name="Vol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8" name="Vol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79" name="Vol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0" name="Vol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1" name="Vol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2" name="Vol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3" name="Vol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4" name="Vol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5" name="Vol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6" name="Vol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7" name="Vol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8" name="Vol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9" name="Vol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0" name="Vol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1" name="Vol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2" name="Vol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3" name="Vol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4" name="Vol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5" name="Vol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6" name="Vol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7" name="Vol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8" name="Vol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9" name="Vol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0" name="Vol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1" name="Vol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2" name="Vol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3" name="Vol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4" name="Vol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</p:grpSp>
      </p:grpSp>
      <p:sp>
        <p:nvSpPr>
          <p:cNvPr id="311" name="Obdélník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12" name="Přímá spojnice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Přímá spojnice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dirty="0" smtClean="0"/>
              <a:t>Kliknutím můžete upravit styl předlohy podnadpisů.</a:t>
            </a:r>
            <a:endParaRPr lang="cs-CZ" dirty="0"/>
          </a:p>
        </p:txBody>
      </p:sp>
      <p:sp>
        <p:nvSpPr>
          <p:cNvPr id="332" name="Volný tvar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333" name="Volný tvar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336" name="Zástupný symbol obrázku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va obrázky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l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9" name="Vol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0" name="Vol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1" name="Vol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2" name="Vol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3" name="Vol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4" name="Vol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" name="Vol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" name="Vol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7" name="Vol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8" name="Vol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" name="Vol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" name="Vol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" name="Vol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2" name="Vol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3" name="Vol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4" name="Vol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" name="Vol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l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" name="Vol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" name="Vol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" name="Vol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1" name="Vol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2" name="Vol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3" name="Vol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4" name="Vol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5" name="Vol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6" name="Vol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7" name="Vol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8" name="Vol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9" name="Vol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0" name="Vol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1" name="Vol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2" name="Vol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3" name="Vol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4" name="Vol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5" name="Vol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6" name="Vol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7" name="Vol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8" name="Vol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9" name="Vol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0" name="Vol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1" name="Vol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2" name="Vol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3" name="Vol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4" name="Vol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5" name="Vol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6" name="Vol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7" name="Vol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8" name="Vol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9" name="Vol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0" name="Vol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1" name="Vol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2" name="Vol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3" name="Vol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4" name="Vol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5" name="Vol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6" name="Vol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7" name="Vol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8" name="Vol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9" name="Vol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0" name="Vol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1" name="Vol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2" name="Vol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3" name="Vol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4" name="Vol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5" name="Vol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6" name="Vol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7" name="Vol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8" name="Vol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9" name="Vol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0" name="Vol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1" name="Vol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2" name="Vol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3" name="Vol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4" name="Vol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5" name="Vol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6" name="Vol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7" name="Vol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8" name="Vol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9" name="Vol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0" name="Vol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1" name="Vol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2" name="Vol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3" name="Vol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4" name="Vol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5" name="Vol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6" name="Vol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7" name="Vol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8" name="Vol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9" name="Vol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0" name="Vol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1" name="Vol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2" name="Vol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3" name="Vol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4" name="Vol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5" name="Vol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6" name="Vol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7" name="Vol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8" name="Vol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9" name="Vol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0" name="Vol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1" name="Vol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2" name="Vol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3" name="Vol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4" name="Vol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5" name="Vol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6" name="Vol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7" name="Vol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8" name="Vol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9" name="Vol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0" name="Vol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1" name="Vol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2" name="Vol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3" name="Vol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4" name="Vol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5" name="Vol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6" name="Vol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7" name="Vol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8" name="Vol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9" name="Vol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0" name="Vol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1" name="Vol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2" name="Vol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3" name="Vol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4" name="Vol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5" name="Vol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6" name="Vol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7" name="Vol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8" name="Vol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9" name="Vol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0" name="Vol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1" name="Vol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2" name="Vol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3" name="Vol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4" name="Vol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5" name="Vol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6" name="Vol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7" name="Vol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8" name="Vol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9" name="Vol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0" name="Vol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1" name="Vol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2" name="Vol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3" name="Vol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4" name="Vol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5" name="Vol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6" name="Vol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7" name="Vol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8" name="Vol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9" name="Vol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0" name="Vol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1" name="Vol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2" name="Vol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3" name="Vol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4" name="Vol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</p:grpSp>
      </p:grpSp>
      <p:sp>
        <p:nvSpPr>
          <p:cNvPr id="165" name="Obdélník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166" name="Přímá spojnice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bdélník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168" name="Přímá spojnice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Volný tvar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4" name="Volný tvar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7" name="Zástupný symbol pro text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85" name="Zástupný symbol obrázku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86" name="Zástupný symbol obrázku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1" name="Zástupný symbol obrázku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4" name="Zástupný symbol obrázku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5" name="Volný tvar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" name="Zástupný symbol obrázku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8" name="Zástupný symbol pro text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19" name="Zástupný symbol pro text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20" name="Zástupný symbol pro text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Čtyři obrázk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l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9" name="Vol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0" name="Vol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1" name="Vol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2" name="Vol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3" name="Vol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4" name="Vol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" name="Vol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" name="Vol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7" name="Vol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8" name="Vol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" name="Vol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" name="Vol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" name="Vol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2" name="Vol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3" name="Vol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4" name="Vol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" name="Vol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l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" name="Vol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" name="Vol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" name="Vol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1" name="Vol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2" name="Vol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3" name="Vol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4" name="Vol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5" name="Vol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6" name="Vol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7" name="Vol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8" name="Vol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9" name="Vol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0" name="Vol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1" name="Vol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2" name="Vol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3" name="Vol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4" name="Vol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5" name="Vol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6" name="Vol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7" name="Vol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8" name="Vol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9" name="Vol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0" name="Vol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1" name="Vol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2" name="Vol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3" name="Vol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4" name="Vol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5" name="Vol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6" name="Vol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7" name="Vol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8" name="Vol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9" name="Vol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0" name="Vol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1" name="Vol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2" name="Vol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3" name="Vol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4" name="Vol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5" name="Vol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6" name="Vol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7" name="Vol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8" name="Vol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9" name="Vol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0" name="Vol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1" name="Vol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2" name="Vol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3" name="Vol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4" name="Vol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5" name="Vol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6" name="Vol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7" name="Vol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8" name="Vol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9" name="Vol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0" name="Vol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1" name="Vol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2" name="Vol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3" name="Vol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4" name="Vol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5" name="Vol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6" name="Vol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7" name="Vol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8" name="Vol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9" name="Vol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0" name="Vol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1" name="Vol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2" name="Vol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3" name="Vol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4" name="Vol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5" name="Vol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6" name="Vol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7" name="Vol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8" name="Vol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9" name="Vol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0" name="Vol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1" name="Vol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2" name="Vol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3" name="Vol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4" name="Vol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5" name="Vol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6" name="Vol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7" name="Vol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8" name="Vol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9" name="Vol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0" name="Vol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1" name="Vol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2" name="Vol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3" name="Vol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4" name="Vol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5" name="Vol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6" name="Vol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7" name="Vol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8" name="Vol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9" name="Vol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0" name="Vol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1" name="Vol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2" name="Vol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3" name="Vol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4" name="Vol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5" name="Vol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6" name="Vol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7" name="Vol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8" name="Vol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9" name="Vol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0" name="Vol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1" name="Vol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2" name="Vol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3" name="Vol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4" name="Vol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5" name="Vol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6" name="Vol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7" name="Vol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8" name="Vol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9" name="Vol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0" name="Vol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1" name="Vol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2" name="Vol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3" name="Vol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4" name="Vol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5" name="Vol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6" name="Vol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7" name="Vol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8" name="Vol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9" name="Vol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0" name="Vol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1" name="Vol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2" name="Vol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3" name="Vol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4" name="Vol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5" name="Vol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6" name="Vol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7" name="Vol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8" name="Vol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9" name="Vol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0" name="Vol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1" name="Vol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2" name="Vol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3" name="Vol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4" name="Vol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</p:grpSp>
      </p:grpSp>
      <p:sp>
        <p:nvSpPr>
          <p:cNvPr id="171" name="Volný tvar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3" name="Zástupný symbol obrázku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77" name="Volný tvar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79" name="Zástupný symbol obrázku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80" name="Volný tvar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82" name="Zástupný symbol obrázku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183" name="Volný tvar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185" name="Zástupný symbol obrázku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9ACC4B-A4BB-4DE2-8FF1-81EF9BB90851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l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9" name="Vol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0" name="Vol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1" name="Vol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2" name="Vol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3" name="Vol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4" name="Vol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5" name="Vol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6" name="Vol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7" name="Vol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8" name="Vol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" name="Vol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" name="Vol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" name="Vol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2" name="Vol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3" name="Vol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4" name="Vol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" name="Vol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l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8" name="Vol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29" name="Vol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0" name="Vol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1" name="Vol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2" name="Vol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3" name="Vol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4" name="Vol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5" name="Vol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6" name="Vol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7" name="Vol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8" name="Vol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39" name="Vol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0" name="Vol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1" name="Vol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2" name="Vol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3" name="Vol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4" name="Vol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5" name="Vol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6" name="Vol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7" name="Vol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8" name="Vol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49" name="Vol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0" name="Vol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1" name="Vol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2" name="Vol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3" name="Vol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4" name="Vol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5" name="Vol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6" name="Vol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7" name="Vol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8" name="Vol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59" name="Vol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0" name="Vol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1" name="Vol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2" name="Vol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3" name="Vol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4" name="Vol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5" name="Vol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6" name="Vol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7" name="Vol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8" name="Vol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69" name="Vol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0" name="Vol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1" name="Vol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2" name="Vol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3" name="Vol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4" name="Vol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5" name="Vol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6" name="Vol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7" name="Vol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8" name="Vol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79" name="Vol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0" name="Vol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1" name="Vol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2" name="Vol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3" name="Vol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4" name="Vol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5" name="Vol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6" name="Vol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7" name="Vol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8" name="Vol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89" name="Vol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0" name="Vol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1" name="Vol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2" name="Vol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3" name="Vol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4" name="Vol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5" name="Vol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6" name="Vol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7" name="Vol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8" name="Vol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99" name="Vol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0" name="Vol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1" name="Vol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2" name="Vol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3" name="Vol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4" name="Vol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5" name="Vol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6" name="Vol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7" name="Vol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8" name="Vol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09" name="Vol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0" name="Vol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1" name="Vol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2" name="Vol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3" name="Vol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4" name="Vol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5" name="Vol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6" name="Vol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7" name="Vol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8" name="Vol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19" name="Vol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0" name="Vol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1" name="Vol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2" name="Vol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3" name="Vol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4" name="Vol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5" name="Vol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6" name="Vol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7" name="Vol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8" name="Vol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29" name="Vol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0" name="Vol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1" name="Vol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2" name="Vol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3" name="Vol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4" name="Vol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5" name="Vol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6" name="Vol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7" name="Vol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8" name="Vol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39" name="Vol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0" name="Vol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1" name="Vol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2" name="Vol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3" name="Vol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4" name="Vol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5" name="Vol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6" name="Vol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7" name="Vol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8" name="Vol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49" name="Vol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0" name="Vol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1" name="Vol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2" name="Vol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3" name="Vol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4" name="Vol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5" name="Vol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6" name="Vol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7" name="Vol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8" name="Vol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59" name="Vol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0" name="Vol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1" name="Vol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2" name="Vol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3" name="Vol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  <p:sp>
            <p:nvSpPr>
              <p:cNvPr id="164" name="Vol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dirty="0"/>
              </a:p>
            </p:txBody>
          </p:sp>
        </p:grpSp>
      </p:grpSp>
      <p:sp>
        <p:nvSpPr>
          <p:cNvPr id="165" name="Obdélník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166" name="Přímá spojnice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Přímá spojnice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24EEDA-19BA-4EA4-9B96-8A66439B6544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4FE0A5-F841-4414-8BDB-3BDE65CDC09E}" type="datetime1">
              <a:rPr lang="cs-CZ" smtClean="0"/>
              <a:t>24.1.2014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olný tvar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21" name="Volný tvar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dirty="0"/>
          </a:p>
        </p:txBody>
      </p:sp>
      <p:sp>
        <p:nvSpPr>
          <p:cNvPr id="8" name="Obdélník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</a:p>
          <a:p>
            <a:pPr lvl="5" rtl="0"/>
            <a:r>
              <a:rPr lang="cs-CZ" dirty="0" smtClean="0"/>
              <a:t>Šest</a:t>
            </a:r>
          </a:p>
          <a:p>
            <a:pPr lvl="6" rtl="0"/>
            <a:r>
              <a:rPr lang="cs-CZ" dirty="0" smtClean="0"/>
              <a:t>Sedm</a:t>
            </a:r>
          </a:p>
          <a:p>
            <a:pPr lvl="7" rtl="0"/>
            <a:r>
              <a:rPr lang="cs-CZ" dirty="0" smtClean="0"/>
              <a:t>Osm</a:t>
            </a:r>
          </a:p>
          <a:p>
            <a:pPr lvl="8" rtl="0"/>
            <a:r>
              <a:rPr lang="cs-CZ" dirty="0" smtClean="0"/>
              <a:t>devět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1100A973-8EB7-456A-86FD-F3C8833ACCDE}" type="datetime1">
              <a:rPr lang="cs-CZ" smtClean="0"/>
              <a:pPr/>
              <a:t>24.1.2014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Rozložení nadpisu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s </a:t>
            </a:r>
            <a:r>
              <a:rPr lang="cs-CZ" dirty="0" smtClean="0"/>
              <a:t>obrázkem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Podnadpis</a:t>
            </a:r>
            <a:endParaRPr lang="cs-CZ" dirty="0"/>
          </a:p>
        </p:txBody>
      </p:sp>
      <p:pic>
        <p:nvPicPr>
          <p:cNvPr id="5" name="Zástupný symbol obrázku 4" descr="Tři košíčky" title="Ukázkový obráze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obrázku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Titulek</a:t>
            </a:r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Titulek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Titulek</a:t>
            </a:r>
            <a:endParaRPr lang="cs-CZ" dirty="0"/>
          </a:p>
        </p:txBody>
      </p:sp>
      <p:sp>
        <p:nvSpPr>
          <p:cNvPr id="2" name="Zástupný symbol obrázku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Zástupný symbol obrázku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Zástupný symbol obráz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obrázku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Zástupný symbol obrázku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obrázku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díčka 16 x 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Motiv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Širokoúhlá obrazovka</PresentationFormat>
  <Paragraphs>11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Srdíčka 16 x 9</vt:lpstr>
      <vt:lpstr>Rozložení nadpisu  s obrázkem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2012-11-09T12:55:55Z</dcterms:created>
  <dcterms:modified xsi:type="dcterms:W3CDTF">2014-01-24T08:38:19Z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