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7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9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1035098096"/>
        <c:axId val="-1062814464"/>
      </c:barChart>
      <c:catAx>
        <c:axId val="-103509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062814464"/>
        <c:crosses val="autoZero"/>
        <c:auto val="1"/>
        <c:lblAlgn val="ctr"/>
        <c:lblOffset val="100"/>
        <c:noMultiLvlLbl val="0"/>
      </c:catAx>
      <c:valAx>
        <c:axId val="-1062814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03509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]"/>
      <dgm:spPr/>
      <dgm:t>
        <a:bodyPr/>
        <a:lstStyle/>
        <a:p>
          <a:r>
            <a:rPr lang="cs-CZ"/>
            <a:t>Nadpis kroku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cs-CZ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cs-CZ"/>
        </a:p>
      </dgm:t>
    </dgm:pt>
    <dgm:pt modelId="{06BE8A73-9D5C-4331-9D91-B2F90B0E1D84}">
      <dgm:prSet phldrT="[Text]"/>
      <dgm:spPr/>
      <dgm:t>
        <a:bodyPr/>
        <a:lstStyle/>
        <a:p>
          <a:r>
            <a:rPr lang="cs-CZ" dirty="0"/>
            <a:t>Nadpis kroku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cs-CZ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cs-CZ"/>
        </a:p>
      </dgm:t>
    </dgm:pt>
    <dgm:pt modelId="{27F5F634-3F26-431A-81DB-17B153217268}">
      <dgm:prSet phldrT="[Text]"/>
      <dgm:spPr/>
      <dgm:t>
        <a:bodyPr/>
        <a:lstStyle/>
        <a:p>
          <a:r>
            <a:rPr lang="cs-CZ"/>
            <a:t>Nadpis kroku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cs-CZ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cs-CZ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B1659ACC-BB8B-40BD-9C3D-7515A99833BA}" type="datetimeFigureOut">
              <a:rPr lang="cs-CZ"/>
              <a:t>10. 12. 2013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FE02B09C-4EB4-4858-8C5D-928515EB5FA1}" type="slidenum">
              <a:rPr lang="cs-CZ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6CAB3F5D-6129-4745-AD27-E1F8E3F0C4BE}" type="datetimeFigureOut">
              <a:rPr lang="cs-CZ"/>
              <a:t>10. 12. 2013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BC640D2E-0C1A-4418-8763-9BB732EB1D2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Volný tvar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85" name="Volný tvar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1353" name="Skupina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Volný tvar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1" name="Volný tvar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2" name="Volný tvar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3" name="Volný tvar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4" name="Volný tvar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5" name="Volný tvar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6" name="Volný tvar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8" name="Volný tvar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9" name="Volný tvar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0" name="Volný tvar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1" name="Volný tvar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2" name="Volný tvar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3" name="Volný tvar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4" name="Volný tvar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5" name="Volný tvar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6" name="Volný tvar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7" name="Volný tvar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8" name="Volný tvar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9" name="Volný tvar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0" name="Volný tvar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1" name="Volný tvar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2" name="Volný tvar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3" name="Volný tvar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4" name="Volný tvar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5" name="Volný tvar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6" name="Volný tvar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7" name="Volný tvar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8" name="Volný tvar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9" name="Volný tvar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0" name="Volný tvar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1" name="Volný tvar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2" name="Volný tvar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3" name="Volný tvar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4" name="Volný tvar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5" name="Volný tvar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6" name="Volný tvar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7" name="Volný tvar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8" name="Volný tvar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9" name="Volný tvar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0" name="Volný tvar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1" name="Volný tvar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2" name="Volný tvar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3" name="Volný tvar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4" name="Volný tvar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5" name="Volný tvar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6" name="Volný tvar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7" name="Volný tvar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8" name="Volný tvar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9" name="Volný tvar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0" name="Volný tvar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1" name="Volný tvar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2" name="Volný tvar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3" name="Volný tvar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4" name="Volný tvar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5" name="Volný tvar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6" name="Volný tvar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7" name="Volný tvar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8" name="Volný tvar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9" name="Volný tvar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0" name="Volný tvar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1" name="Volný tvar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2" name="Volný tvar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3" name="Volný tvar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4" name="Volný tvar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5" name="Volný tvar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6" name="Volný tvar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7" name="Volný tvar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8" name="Volný tvar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9" name="Volný tvar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0" name="Volný tvar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1" name="Volný tvar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2" name="Volný tvar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3" name="Volný tvar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4" name="Volný tvar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5" name="Volný tvar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6" name="Volný tvar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7" name="Volný tvar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8" name="Volný tvar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9" name="Volný tvar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0" name="Volný tvar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1" name="Volný tvar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2" name="Volný tvar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3" name="Volný tvar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4" name="Volný tvar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5" name="Volný tvar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6" name="Volný tvar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7" name="Volný tvar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8" name="Volný tvar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9" name="Volný tvar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0" name="Volný tvar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1" name="Volný tvar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2" name="Volný tvar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3" name="Volný tvar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4" name="Volný tvar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5" name="Volný tvar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6" name="Volný tvar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7" name="Volný tvar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8" name="Volný tvar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9" name="Volný tvar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0" name="Volný tvar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1" name="Volný tvar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2" name="Volný tvar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3" name="Volný tvar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4" name="Volný tvar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5" name="Volný tvar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6" name="Volný tvar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7" name="Volný tvar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8" name="Volný tvar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9" name="Volný tvar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0" name="Volný tvar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1" name="Volný tvar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2" name="Volný tvar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3" name="Volný tvar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4" name="Volný tvar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5" name="Volný tvar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6" name="Volný tvar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7" name="Volný tvar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8" name="Volný tvar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9" name="Volný tvar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5" name="Volný tvar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6" name="Volný tvar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1151" name="Volný tvar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86" name="Volný tvar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1348" name="Skupina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Volný tvar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88" name="Volný tvar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89" name="Volný tvar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0" name="Volný tvar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1" name="Volný tvar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2" name="Volný tvar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3" name="Volný tvar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4" name="Volný tvar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5" name="Volný tvar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6" name="Volný tvar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8" name="Volný tvar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9" name="Volný tvar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0" name="Volný tvar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1" name="Volný tvar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2" name="Volný tvar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3" name="Volný tvar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4" name="Volný tvar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5" name="Volný tvar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6" name="Volný tvar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7" name="Volný tvar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8" name="Volný tvar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9" name="Volný tvar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0" name="Volný tvar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1" name="Volný tvar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2" name="Volný tvar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3" name="Volný tvar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4" name="Volný tvar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5" name="Volný tvar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6" name="Volný tvar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8" name="Volný tvar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9" name="Volný tvar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1341" name="Volný tvar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343" name="Volný tvar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1351" name="Skupina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Volný tvar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0" name="Volný tvar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2" name="Volný tvar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cs-CZ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cs-CZ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lvl1pPr>
            <a:lvl5pPr latinLnBrk="0">
              <a:defRPr lang="cs-CZ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cs-CZ"/>
              <a:t>10. 12. 2013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cs-CZ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lvl="4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cs-CZ"/>
              <a:t>10. 12. 2013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cs-CZ"/>
              <a:t>10. 12. 2013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cs-CZ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cs-CZ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cs-CZ"/>
              <a:t>10. 12. 2013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cs-CZ" sz="2399"/>
            </a:lvl1pPr>
            <a:lvl2pPr latinLnBrk="0">
              <a:defRPr lang="cs-CZ" sz="2200"/>
            </a:lvl2pPr>
            <a:lvl3pPr latinLnBrk="0">
              <a:defRPr lang="cs-CZ" sz="1799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799"/>
            </a:lvl6pPr>
            <a:lvl7pPr latinLnBrk="0">
              <a:defRPr lang="cs-CZ" sz="1799"/>
            </a:lvl7pPr>
            <a:lvl8pPr latinLnBrk="0">
              <a:defRPr lang="cs-CZ" sz="1799"/>
            </a:lvl8pPr>
            <a:lvl9pPr latinLnBrk="0">
              <a:defRPr lang="cs-CZ" sz="1799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cs-CZ" sz="2399"/>
            </a:lvl1pPr>
            <a:lvl2pPr latinLnBrk="0">
              <a:defRPr lang="cs-CZ" sz="2200"/>
            </a:lvl2pPr>
            <a:lvl3pPr latinLnBrk="0">
              <a:defRPr lang="cs-CZ" sz="1799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799"/>
            </a:lvl6pPr>
            <a:lvl7pPr latinLnBrk="0">
              <a:defRPr lang="cs-CZ" sz="1799"/>
            </a:lvl7pPr>
            <a:lvl8pPr latinLnBrk="0">
              <a:defRPr lang="cs-CZ" sz="1799"/>
            </a:lvl8pPr>
            <a:lvl9pPr latinLnBrk="0">
              <a:defRPr lang="cs-CZ" sz="1799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cs-CZ"/>
              <a:t>10. 12. 2013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2600" b="0" cap="all" baseline="0"/>
            </a:lvl1pPr>
            <a:lvl2pPr marL="457063" indent="0" latinLnBrk="0">
              <a:buNone/>
              <a:defRPr lang="cs-CZ" sz="1999" b="1"/>
            </a:lvl2pPr>
            <a:lvl3pPr marL="914126" indent="0" latinLnBrk="0">
              <a:buNone/>
              <a:defRPr lang="cs-CZ" sz="1799" b="1"/>
            </a:lvl3pPr>
            <a:lvl4pPr marL="1371189" indent="0" latinLnBrk="0">
              <a:buNone/>
              <a:defRPr lang="cs-CZ" sz="1600" b="1"/>
            </a:lvl4pPr>
            <a:lvl5pPr marL="1828251" indent="0" latinLnBrk="0">
              <a:buNone/>
              <a:defRPr lang="cs-CZ" sz="1600" b="1"/>
            </a:lvl5pPr>
            <a:lvl6pPr marL="2285314" indent="0" latinLnBrk="0">
              <a:buNone/>
              <a:defRPr lang="cs-CZ" sz="1600" b="1"/>
            </a:lvl6pPr>
            <a:lvl7pPr marL="2742377" indent="0" latinLnBrk="0">
              <a:buNone/>
              <a:defRPr lang="cs-CZ" sz="1600" b="1"/>
            </a:lvl7pPr>
            <a:lvl8pPr marL="3199440" indent="0" latinLnBrk="0">
              <a:buNone/>
              <a:defRPr lang="cs-CZ" sz="1600" b="1"/>
            </a:lvl8pPr>
            <a:lvl9pPr marL="3656503" indent="0" latinLnBrk="0">
              <a:buNone/>
              <a:defRPr lang="cs-CZ"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cs-CZ" sz="2399"/>
            </a:lvl1pPr>
            <a:lvl2pPr latinLnBrk="0">
              <a:defRPr lang="cs-CZ" sz="2200"/>
            </a:lvl2pPr>
            <a:lvl3pPr latinLnBrk="0">
              <a:defRPr lang="cs-CZ" sz="1799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2600" b="0" cap="all" baseline="0"/>
            </a:lvl1pPr>
            <a:lvl2pPr marL="457063" indent="0" latinLnBrk="0">
              <a:buNone/>
              <a:defRPr lang="cs-CZ" sz="1999" b="1"/>
            </a:lvl2pPr>
            <a:lvl3pPr marL="914126" indent="0" latinLnBrk="0">
              <a:buNone/>
              <a:defRPr lang="cs-CZ" sz="1799" b="1"/>
            </a:lvl3pPr>
            <a:lvl4pPr marL="1371189" indent="0" latinLnBrk="0">
              <a:buNone/>
              <a:defRPr lang="cs-CZ" sz="1600" b="1"/>
            </a:lvl4pPr>
            <a:lvl5pPr marL="1828251" indent="0" latinLnBrk="0">
              <a:buNone/>
              <a:defRPr lang="cs-CZ" sz="1600" b="1"/>
            </a:lvl5pPr>
            <a:lvl6pPr marL="2285314" indent="0" latinLnBrk="0">
              <a:buNone/>
              <a:defRPr lang="cs-CZ" sz="1600" b="1"/>
            </a:lvl6pPr>
            <a:lvl7pPr marL="2742377" indent="0" latinLnBrk="0">
              <a:buNone/>
              <a:defRPr lang="cs-CZ" sz="1600" b="1"/>
            </a:lvl7pPr>
            <a:lvl8pPr marL="3199440" indent="0" latinLnBrk="0">
              <a:buNone/>
              <a:defRPr lang="cs-CZ" sz="1600" b="1"/>
            </a:lvl8pPr>
            <a:lvl9pPr marL="3656503" indent="0" latinLnBrk="0">
              <a:buNone/>
              <a:defRPr lang="cs-CZ"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cs-CZ" sz="2399"/>
            </a:lvl1pPr>
            <a:lvl2pPr latinLnBrk="0">
              <a:defRPr lang="cs-CZ" sz="2200"/>
            </a:lvl2pPr>
            <a:lvl3pPr latinLnBrk="0">
              <a:defRPr lang="cs-CZ" sz="1799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cs-CZ"/>
              <a:t>10. 12. 2013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240" name="Zástupný symbol pro datum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cs-CZ"/>
              <a:t>10. 12. 2013</a:t>
            </a:fld>
            <a:endParaRPr lang="cs-CZ" dirty="0"/>
          </a:p>
        </p:txBody>
      </p:sp>
      <p:sp>
        <p:nvSpPr>
          <p:cNvPr id="241" name="Zástupný symbol pro zápatí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42" name="Zástupný symbol pro číslo snímku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cs-CZ"/>
              <a:t>10. 12. 2013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cs-CZ"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2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cs-CZ" sz="2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cs-CZ"/>
              <a:t>10. 12. 2013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cs-CZ"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cs-CZ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cs-CZ" sz="2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86" name="Zástupný symbol pro datum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cs-CZ"/>
              <a:t>10. 12. 2013</a:t>
            </a:fld>
            <a:endParaRPr lang="cs-CZ" dirty="0"/>
          </a:p>
        </p:txBody>
      </p:sp>
      <p:sp>
        <p:nvSpPr>
          <p:cNvPr id="87" name="Zástupný symbol pro zápatí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0" name="Zástupný symbol pro číslo snímku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Volný tvar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cs-CZ"/>
              <a:pPr/>
              <a:t>10. 12. 2013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cs-CZ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cs-CZ">
          <a:solidFill>
            <a:schemeClr val="tx2"/>
          </a:solidFill>
        </a:defRPr>
      </a:lvl2pPr>
      <a:lvl3pPr eaLnBrk="1" latinLnBrk="0" hangingPunct="1">
        <a:defRPr lang="cs-CZ">
          <a:solidFill>
            <a:schemeClr val="tx2"/>
          </a:solidFill>
        </a:defRPr>
      </a:lvl3pPr>
      <a:lvl4pPr eaLnBrk="1" latinLnBrk="0" hangingPunct="1">
        <a:defRPr lang="cs-CZ">
          <a:solidFill>
            <a:schemeClr val="tx2"/>
          </a:solidFill>
        </a:defRPr>
      </a:lvl4pPr>
      <a:lvl5pPr eaLnBrk="1" latinLnBrk="0" hangingPunct="1">
        <a:defRPr lang="cs-CZ">
          <a:solidFill>
            <a:schemeClr val="tx2"/>
          </a:solidFill>
        </a:defRPr>
      </a:lvl5pPr>
      <a:lvl6pPr eaLnBrk="1" latinLnBrk="0" hangingPunct="1">
        <a:defRPr lang="cs-CZ">
          <a:solidFill>
            <a:schemeClr val="tx2"/>
          </a:solidFill>
        </a:defRPr>
      </a:lvl6pPr>
      <a:lvl7pPr eaLnBrk="1" latinLnBrk="0" hangingPunct="1">
        <a:defRPr lang="cs-CZ">
          <a:solidFill>
            <a:schemeClr val="tx2"/>
          </a:solidFill>
        </a:defRPr>
      </a:lvl7pPr>
      <a:lvl8pPr eaLnBrk="1" latinLnBrk="0" hangingPunct="1">
        <a:defRPr lang="cs-CZ">
          <a:solidFill>
            <a:schemeClr val="tx2"/>
          </a:solidFill>
        </a:defRPr>
      </a:lvl8pPr>
      <a:lvl9pPr eaLnBrk="1" latinLnBrk="0" hangingPunct="1">
        <a:defRPr lang="cs-CZ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cs-CZ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cs-CZ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cs-CZ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cs-CZ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cs-CZ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cs-CZ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cs-CZ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cs-CZ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cs-CZ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onstantia" pitchFamily="18" charset="0"/>
              </a:rPr>
              <a:t>Rozložení s nadpisem</a:t>
            </a: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Constantia" pitchFamily="18" charset="0"/>
              </a:rPr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nstantia" pitchFamily="18" charset="0"/>
              </a:rPr>
              <a:t>Rozložení s nadpisem a obsahem </a:t>
            </a:r>
            <a:r>
              <a:rPr lang="en-US" dirty="0" smtClean="0">
                <a:latin typeface="Constantia" pitchFamily="18" charset="0"/>
              </a:rPr>
              <a:t/>
            </a:r>
            <a:br>
              <a:rPr lang="en-US" dirty="0" smtClean="0">
                <a:latin typeface="Constantia" pitchFamily="18" charset="0"/>
              </a:rPr>
            </a:br>
            <a:r>
              <a:rPr lang="cs-CZ" dirty="0" smtClean="0">
                <a:latin typeface="Constantia" pitchFamily="18" charset="0"/>
              </a:rPr>
              <a:t>(</a:t>
            </a:r>
            <a:r>
              <a:rPr lang="cs-CZ" dirty="0">
                <a:latin typeface="Constantia" pitchFamily="18" charset="0"/>
              </a:rPr>
              <a:t>se seznamem)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položka seznamu s </a:t>
            </a:r>
            <a:r>
              <a:rPr lang="cs-CZ" dirty="0" smtClean="0"/>
              <a:t>odrážkami</a:t>
            </a:r>
            <a:endParaRPr lang="cs-CZ" dirty="0"/>
          </a:p>
          <a:p>
            <a:r>
              <a:rPr lang="cs-CZ" dirty="0"/>
              <a:t>Druhá položka seznamu s odrážkami</a:t>
            </a:r>
          </a:p>
          <a:p>
            <a:r>
              <a:rPr lang="cs-CZ" dirty="0"/>
              <a:t>Třetí položka seznamu s odrážkami</a:t>
            </a:r>
            <a:endParaRPr lang="cs-CZ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 nadpisem a obsahem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</a:t>
            </a:r>
            <a:r>
              <a:rPr lang="cs-CZ" dirty="0"/>
              <a:t>s grafem)</a:t>
            </a:r>
          </a:p>
        </p:txBody>
      </p:sp>
      <p:graphicFrame>
        <p:nvGraphicFramePr>
          <p:cNvPr id="7" name="Zástupný symbol pro obsah 6" descr="Skupinový sloupcový graf" title="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9760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</a:t>
            </a:r>
            <a:r>
              <a:rPr lang="cs-CZ" dirty="0"/>
              <a:t>s tabulkou)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První položka seznamu </a:t>
            </a:r>
            <a:r>
              <a:rPr lang="cs-CZ" dirty="0" smtClean="0"/>
              <a:t>s odrážkami</a:t>
            </a:r>
            <a:endParaRPr lang="cs-CZ" dirty="0"/>
          </a:p>
          <a:p>
            <a:r>
              <a:rPr lang="cs-CZ" dirty="0"/>
              <a:t>Druhá položka seznamu s odrážkami</a:t>
            </a:r>
          </a:p>
          <a:p>
            <a:r>
              <a:rPr lang="cs-CZ" dirty="0"/>
              <a:t>Třetí položka seznamu s odrážkami</a:t>
            </a:r>
          </a:p>
        </p:txBody>
      </p:sp>
      <p:graphicFrame>
        <p:nvGraphicFramePr>
          <p:cNvPr id="7" name="Zástupný symbol pro obsah 6" descr="Ukázková tabulka se 3 sloupci a 4 řádky" title="Tabulk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cs-CZ" dirty="0"/>
                        <a:t>Třída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cs-CZ" dirty="0"/>
                        <a:t>Třída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cs-CZ" dirty="0"/>
                        <a:t>Třída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 nadpisem a obsahem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</a:t>
            </a:r>
            <a:r>
              <a:rPr lang="cs-CZ" dirty="0"/>
              <a:t>s obrázkem </a:t>
            </a:r>
            <a:r>
              <a:rPr lang="cs-CZ" dirty="0" err="1"/>
              <a:t>SmartArt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 descr="Nepřetržitý blok – proce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ěna 16×9">
  <a:themeElements>
    <a:clrScheme name="Měna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cs-CZ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cs-CZ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Vlastní</PresentationFormat>
  <Paragraphs>27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Měna 16×9</vt:lpstr>
      <vt:lpstr>Rozložení s nadpisem</vt:lpstr>
      <vt:lpstr>Rozložení s nadpisem a obsahem  (se seznamem)</vt:lpstr>
      <vt:lpstr>Rozložení s nadpisem a obsahem  (s grafem)</vt:lpstr>
      <vt:lpstr>Rozložení se dvěma obsahy  (s tabulkou)</vt:lpstr>
      <vt:lpstr>Rozložení s nadpisem a obsahem  (s obrázkem SmartArt)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2013-12-10T13:07:32Z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