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87345" autoAdjust="0"/>
  </p:normalViewPr>
  <p:slideViewPr>
    <p:cSldViewPr snapToGrid="0" showGuides="1">
      <p:cViewPr varScale="1">
        <p:scale>
          <a:sx n="80" d="100"/>
          <a:sy n="80" d="100"/>
        </p:scale>
        <p:origin x="2064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2" d="100"/>
          <a:sy n="102" d="100"/>
        </p:scale>
        <p:origin x="277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91BFB16-E3F8-40D7-B3D1-2E6F3BC92838}" type="datetime1">
              <a:rPr lang="cs-CZ" smtClean="0"/>
              <a:pPr algn="r" rtl="0"/>
              <a:t>17. 12. 2013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83C22FF1-2A14-46F5-BB77-9BD3C479C503}" type="datetime1">
              <a:rPr lang="cs-CZ" smtClean="0"/>
              <a:pPr/>
              <a:t>17. 12. 2013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První ukázkovou vizitku si upravíte tak, že obsah nahradíte svým vlastním. </a:t>
            </a:r>
          </a:p>
          <a:p>
            <a:pPr rtl="0"/>
            <a:endParaRPr lang="cs-CZ" baseline="0" noProof="0" dirty="0" smtClean="0"/>
          </a:p>
          <a:p>
            <a:pPr rtl="0"/>
            <a:r>
              <a:rPr lang="cs-CZ" baseline="0" noProof="0" dirty="0" smtClean="0"/>
              <a:t>Pokud chcete radši začít s prázdným listem, klikněte na kartě Domů na Nový snímek, aby se vložila nová stránka. Pak si místo prázdných zástupných symbolů dejte vlastní text.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Zástupný symbol pro text 2"/>
          <p:cNvSpPr>
            <a:spLocks noGrp="1"/>
          </p:cNvSpPr>
          <p:nvPr>
            <p:ph type="body" sz="quarter" idx="88" hasCustomPrompt="1"/>
          </p:nvPr>
        </p:nvSpPr>
        <p:spPr>
          <a:xfrm>
            <a:off x="1477884" y="674780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Sem zadejte jméno.</a:t>
            </a:r>
            <a:endParaRPr lang="cs-CZ" noProof="0" dirty="0"/>
          </a:p>
        </p:txBody>
      </p:sp>
      <p:sp>
        <p:nvSpPr>
          <p:cNvPr id="72" name="Zástupný symbol pro text 2"/>
          <p:cNvSpPr>
            <a:spLocks noGrp="1"/>
          </p:cNvSpPr>
          <p:nvPr>
            <p:ph type="body" sz="quarter" idx="137" hasCustomPrompt="1"/>
          </p:nvPr>
        </p:nvSpPr>
        <p:spPr>
          <a:xfrm>
            <a:off x="1477884" y="867678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Sem zadejte povolání nebo koníček.</a:t>
            </a:r>
            <a:endParaRPr lang="cs-CZ" noProof="0" dirty="0"/>
          </a:p>
        </p:txBody>
      </p:sp>
      <p:sp>
        <p:nvSpPr>
          <p:cNvPr id="73" name="Zástupný symbol pro text 2"/>
          <p:cNvSpPr>
            <a:spLocks noGrp="1"/>
          </p:cNvSpPr>
          <p:nvPr>
            <p:ph type="body" sz="quarter" idx="138" hasCustomPrompt="1"/>
          </p:nvPr>
        </p:nvSpPr>
        <p:spPr>
          <a:xfrm>
            <a:off x="1762234" y="1226614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</a:t>
            </a:r>
            <a:endParaRPr lang="cs-CZ" noProof="0" dirty="0"/>
          </a:p>
        </p:txBody>
      </p:sp>
      <p:sp>
        <p:nvSpPr>
          <p:cNvPr id="75" name="Zástupný symbol pro text 2"/>
          <p:cNvSpPr>
            <a:spLocks noGrp="1"/>
          </p:cNvSpPr>
          <p:nvPr>
            <p:ph type="body" sz="quarter" idx="140" hasCustomPrompt="1"/>
          </p:nvPr>
        </p:nvSpPr>
        <p:spPr>
          <a:xfrm>
            <a:off x="1762235" y="1683600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tel |</a:t>
            </a:r>
            <a:endParaRPr lang="cs-CZ" noProof="0" dirty="0"/>
          </a:p>
        </p:txBody>
      </p:sp>
      <p:sp>
        <p:nvSpPr>
          <p:cNvPr id="77" name="Zástupný symbol pro text 2"/>
          <p:cNvSpPr>
            <a:spLocks noGrp="1"/>
          </p:cNvSpPr>
          <p:nvPr>
            <p:ph type="body" sz="quarter" idx="141" hasCustomPrompt="1"/>
          </p:nvPr>
        </p:nvSpPr>
        <p:spPr>
          <a:xfrm>
            <a:off x="1982660" y="1683600"/>
            <a:ext cx="141264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telefonní číslo</a:t>
            </a:r>
            <a:endParaRPr lang="cs-CZ" noProof="0" dirty="0"/>
          </a:p>
        </p:txBody>
      </p:sp>
      <p:sp>
        <p:nvSpPr>
          <p:cNvPr id="78" name="Zástupný symbol pro text 2"/>
          <p:cNvSpPr>
            <a:spLocks noGrp="1"/>
          </p:cNvSpPr>
          <p:nvPr>
            <p:ph type="body" sz="quarter" idx="142" hasCustomPrompt="1"/>
          </p:nvPr>
        </p:nvSpPr>
        <p:spPr>
          <a:xfrm>
            <a:off x="1762233" y="1820149"/>
            <a:ext cx="357079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e-mail |</a:t>
            </a:r>
            <a:endParaRPr lang="cs-CZ" noProof="0" dirty="0"/>
          </a:p>
        </p:txBody>
      </p:sp>
      <p:sp>
        <p:nvSpPr>
          <p:cNvPr id="79" name="Zástupný symbol pro text 2"/>
          <p:cNvSpPr>
            <a:spLocks noGrp="1"/>
          </p:cNvSpPr>
          <p:nvPr>
            <p:ph type="body" sz="quarter" idx="143" hasCustomPrompt="1"/>
          </p:nvPr>
        </p:nvSpPr>
        <p:spPr>
          <a:xfrm>
            <a:off x="2119312" y="1820149"/>
            <a:ext cx="1275989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e-mailová adresa</a:t>
            </a:r>
            <a:endParaRPr lang="cs-CZ" noProof="0" dirty="0"/>
          </a:p>
        </p:txBody>
      </p:sp>
      <p:sp>
        <p:nvSpPr>
          <p:cNvPr id="80" name="Zástupný symbol pro text 2"/>
          <p:cNvSpPr>
            <a:spLocks noGrp="1"/>
          </p:cNvSpPr>
          <p:nvPr>
            <p:ph type="body" sz="quarter" idx="144" hasCustomPrompt="1"/>
          </p:nvPr>
        </p:nvSpPr>
        <p:spPr>
          <a:xfrm>
            <a:off x="1762234" y="1956816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web |</a:t>
            </a:r>
            <a:endParaRPr lang="cs-CZ" noProof="0" dirty="0"/>
          </a:p>
        </p:txBody>
      </p:sp>
      <p:sp>
        <p:nvSpPr>
          <p:cNvPr id="81" name="Zástupný symbol pro text 2"/>
          <p:cNvSpPr>
            <a:spLocks noGrp="1"/>
          </p:cNvSpPr>
          <p:nvPr>
            <p:ph type="body" sz="quarter" idx="145" hasCustomPrompt="1"/>
          </p:nvPr>
        </p:nvSpPr>
        <p:spPr>
          <a:xfrm>
            <a:off x="2019170" y="1956816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 URL webu</a:t>
            </a:r>
            <a:endParaRPr lang="cs-CZ" noProof="0" dirty="0"/>
          </a:p>
        </p:txBody>
      </p:sp>
      <p:cxnSp>
        <p:nvCxnSpPr>
          <p:cNvPr id="5" name="Přímá spojnice 4"/>
          <p:cNvCxnSpPr/>
          <p:nvPr userDrawn="1"/>
        </p:nvCxnSpPr>
        <p:spPr>
          <a:xfrm flipV="1">
            <a:off x="977846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4" name="Zástupný symbol pro text 2"/>
          <p:cNvSpPr>
            <a:spLocks noGrp="1"/>
          </p:cNvSpPr>
          <p:nvPr>
            <p:ph type="body" sz="quarter" idx="146" hasCustomPrompt="1"/>
          </p:nvPr>
        </p:nvSpPr>
        <p:spPr>
          <a:xfrm>
            <a:off x="4678284" y="674780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Sem zadejte jméno.</a:t>
            </a:r>
            <a:endParaRPr lang="cs-CZ" noProof="0" dirty="0"/>
          </a:p>
        </p:txBody>
      </p:sp>
      <p:sp>
        <p:nvSpPr>
          <p:cNvPr id="215" name="Zástupný symbol pro text 2"/>
          <p:cNvSpPr>
            <a:spLocks noGrp="1"/>
          </p:cNvSpPr>
          <p:nvPr>
            <p:ph type="body" sz="quarter" idx="147" hasCustomPrompt="1"/>
          </p:nvPr>
        </p:nvSpPr>
        <p:spPr>
          <a:xfrm>
            <a:off x="4678284" y="867678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Sem zadejte povolání nebo koníček.</a:t>
            </a:r>
            <a:endParaRPr lang="cs-CZ" noProof="0" dirty="0"/>
          </a:p>
        </p:txBody>
      </p:sp>
      <p:sp>
        <p:nvSpPr>
          <p:cNvPr id="216" name="Zástupný symbol pro text 2"/>
          <p:cNvSpPr>
            <a:spLocks noGrp="1"/>
          </p:cNvSpPr>
          <p:nvPr>
            <p:ph type="body" sz="quarter" idx="148" hasCustomPrompt="1"/>
          </p:nvPr>
        </p:nvSpPr>
        <p:spPr>
          <a:xfrm>
            <a:off x="4962634" y="1226614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</a:t>
            </a:r>
            <a:endParaRPr lang="cs-CZ" noProof="0" dirty="0"/>
          </a:p>
        </p:txBody>
      </p:sp>
      <p:sp>
        <p:nvSpPr>
          <p:cNvPr id="217" name="Zástupný symbol pro text 2"/>
          <p:cNvSpPr>
            <a:spLocks noGrp="1"/>
          </p:cNvSpPr>
          <p:nvPr>
            <p:ph type="body" sz="quarter" idx="149" hasCustomPrompt="1"/>
          </p:nvPr>
        </p:nvSpPr>
        <p:spPr>
          <a:xfrm>
            <a:off x="4962635" y="1683600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tel |</a:t>
            </a:r>
            <a:endParaRPr lang="cs-CZ" noProof="0" dirty="0"/>
          </a:p>
        </p:txBody>
      </p:sp>
      <p:sp>
        <p:nvSpPr>
          <p:cNvPr id="218" name="Zástupný symbol pro text 2"/>
          <p:cNvSpPr>
            <a:spLocks noGrp="1"/>
          </p:cNvSpPr>
          <p:nvPr>
            <p:ph type="body" sz="quarter" idx="150" hasCustomPrompt="1"/>
          </p:nvPr>
        </p:nvSpPr>
        <p:spPr>
          <a:xfrm>
            <a:off x="5183060" y="1683600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telefonní číslo</a:t>
            </a:r>
            <a:endParaRPr lang="cs-CZ" noProof="0" dirty="0"/>
          </a:p>
        </p:txBody>
      </p:sp>
      <p:sp>
        <p:nvSpPr>
          <p:cNvPr id="219" name="Zástupný symbol pro text 2"/>
          <p:cNvSpPr>
            <a:spLocks noGrp="1"/>
          </p:cNvSpPr>
          <p:nvPr>
            <p:ph type="body" sz="quarter" idx="151" hasCustomPrompt="1"/>
          </p:nvPr>
        </p:nvSpPr>
        <p:spPr>
          <a:xfrm>
            <a:off x="4962633" y="1820149"/>
            <a:ext cx="357079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e-mail |</a:t>
            </a:r>
            <a:endParaRPr lang="cs-CZ" noProof="0" dirty="0"/>
          </a:p>
        </p:txBody>
      </p:sp>
      <p:sp>
        <p:nvSpPr>
          <p:cNvPr id="220" name="Zástupný symbol pro text 2"/>
          <p:cNvSpPr>
            <a:spLocks noGrp="1"/>
          </p:cNvSpPr>
          <p:nvPr>
            <p:ph type="body" sz="quarter" idx="152" hasCustomPrompt="1"/>
          </p:nvPr>
        </p:nvSpPr>
        <p:spPr>
          <a:xfrm>
            <a:off x="5319712" y="1820149"/>
            <a:ext cx="127911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e-mailová adresa</a:t>
            </a:r>
            <a:endParaRPr lang="cs-CZ" noProof="0" dirty="0"/>
          </a:p>
        </p:txBody>
      </p:sp>
      <p:sp>
        <p:nvSpPr>
          <p:cNvPr id="221" name="Zástupný symbol pro text 2"/>
          <p:cNvSpPr>
            <a:spLocks noGrp="1"/>
          </p:cNvSpPr>
          <p:nvPr>
            <p:ph type="body" sz="quarter" idx="153" hasCustomPrompt="1"/>
          </p:nvPr>
        </p:nvSpPr>
        <p:spPr>
          <a:xfrm>
            <a:off x="4962634" y="1956816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web |</a:t>
            </a:r>
            <a:endParaRPr lang="cs-CZ" noProof="0" dirty="0"/>
          </a:p>
        </p:txBody>
      </p:sp>
      <p:sp>
        <p:nvSpPr>
          <p:cNvPr id="222" name="Zástupný symbol pro text 2"/>
          <p:cNvSpPr>
            <a:spLocks noGrp="1"/>
          </p:cNvSpPr>
          <p:nvPr>
            <p:ph type="body" sz="quarter" idx="154" hasCustomPrompt="1"/>
          </p:nvPr>
        </p:nvSpPr>
        <p:spPr>
          <a:xfrm>
            <a:off x="5219570" y="1956816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 URL webu</a:t>
            </a:r>
            <a:endParaRPr lang="cs-CZ" noProof="0" dirty="0"/>
          </a:p>
        </p:txBody>
      </p:sp>
      <p:sp>
        <p:nvSpPr>
          <p:cNvPr id="223" name="Zástupný symbol pro text 2"/>
          <p:cNvSpPr>
            <a:spLocks noGrp="1"/>
          </p:cNvSpPr>
          <p:nvPr>
            <p:ph type="body" sz="quarter" idx="155" hasCustomPrompt="1"/>
          </p:nvPr>
        </p:nvSpPr>
        <p:spPr>
          <a:xfrm>
            <a:off x="1477884" y="250460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Sem zadejte jméno.</a:t>
            </a:r>
            <a:endParaRPr lang="cs-CZ" noProof="0" dirty="0"/>
          </a:p>
        </p:txBody>
      </p:sp>
      <p:sp>
        <p:nvSpPr>
          <p:cNvPr id="224" name="Zástupný symbol pro text 2"/>
          <p:cNvSpPr>
            <a:spLocks noGrp="1"/>
          </p:cNvSpPr>
          <p:nvPr>
            <p:ph type="body" sz="quarter" idx="156" hasCustomPrompt="1"/>
          </p:nvPr>
        </p:nvSpPr>
        <p:spPr>
          <a:xfrm>
            <a:off x="1477884" y="269750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Sem zadejte povolání nebo koníček.</a:t>
            </a:r>
            <a:endParaRPr lang="cs-CZ" noProof="0" dirty="0"/>
          </a:p>
        </p:txBody>
      </p:sp>
      <p:sp>
        <p:nvSpPr>
          <p:cNvPr id="225" name="Zástupný symbol pro text 2"/>
          <p:cNvSpPr>
            <a:spLocks noGrp="1"/>
          </p:cNvSpPr>
          <p:nvPr>
            <p:ph type="body" sz="quarter" idx="157" hasCustomPrompt="1"/>
          </p:nvPr>
        </p:nvSpPr>
        <p:spPr>
          <a:xfrm>
            <a:off x="1762234" y="305644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</a:t>
            </a:r>
            <a:endParaRPr lang="cs-CZ" noProof="0" dirty="0"/>
          </a:p>
        </p:txBody>
      </p:sp>
      <p:sp>
        <p:nvSpPr>
          <p:cNvPr id="226" name="Zástupný symbol pro text 2"/>
          <p:cNvSpPr>
            <a:spLocks noGrp="1"/>
          </p:cNvSpPr>
          <p:nvPr>
            <p:ph type="body" sz="quarter" idx="158" hasCustomPrompt="1"/>
          </p:nvPr>
        </p:nvSpPr>
        <p:spPr>
          <a:xfrm>
            <a:off x="1762235" y="351342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tel |</a:t>
            </a:r>
            <a:endParaRPr lang="cs-CZ" noProof="0" dirty="0"/>
          </a:p>
        </p:txBody>
      </p:sp>
      <p:sp>
        <p:nvSpPr>
          <p:cNvPr id="227" name="Zástupný symbol pro text 2"/>
          <p:cNvSpPr>
            <a:spLocks noGrp="1"/>
          </p:cNvSpPr>
          <p:nvPr>
            <p:ph type="body" sz="quarter" idx="159" hasCustomPrompt="1"/>
          </p:nvPr>
        </p:nvSpPr>
        <p:spPr>
          <a:xfrm>
            <a:off x="1982660" y="3513428"/>
            <a:ext cx="141264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telefonní číslo</a:t>
            </a:r>
            <a:endParaRPr lang="cs-CZ" noProof="0" dirty="0"/>
          </a:p>
        </p:txBody>
      </p:sp>
      <p:sp>
        <p:nvSpPr>
          <p:cNvPr id="228" name="Zástupný symbol pro text 2"/>
          <p:cNvSpPr>
            <a:spLocks noGrp="1"/>
          </p:cNvSpPr>
          <p:nvPr>
            <p:ph type="body" sz="quarter" idx="160" hasCustomPrompt="1"/>
          </p:nvPr>
        </p:nvSpPr>
        <p:spPr>
          <a:xfrm>
            <a:off x="1762234" y="3649977"/>
            <a:ext cx="35707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e-mail |</a:t>
            </a:r>
            <a:endParaRPr lang="cs-CZ" noProof="0" dirty="0"/>
          </a:p>
        </p:txBody>
      </p:sp>
      <p:sp>
        <p:nvSpPr>
          <p:cNvPr id="229" name="Zástupný symbol pro text 2"/>
          <p:cNvSpPr>
            <a:spLocks noGrp="1"/>
          </p:cNvSpPr>
          <p:nvPr>
            <p:ph type="body" sz="quarter" idx="161" hasCustomPrompt="1"/>
          </p:nvPr>
        </p:nvSpPr>
        <p:spPr>
          <a:xfrm>
            <a:off x="2119312" y="3649977"/>
            <a:ext cx="1275989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e-mailová adresa</a:t>
            </a:r>
            <a:endParaRPr lang="cs-CZ" noProof="0" dirty="0"/>
          </a:p>
        </p:txBody>
      </p:sp>
      <p:sp>
        <p:nvSpPr>
          <p:cNvPr id="230" name="Zástupný symbol pro text 2"/>
          <p:cNvSpPr>
            <a:spLocks noGrp="1"/>
          </p:cNvSpPr>
          <p:nvPr>
            <p:ph type="body" sz="quarter" idx="162" hasCustomPrompt="1"/>
          </p:nvPr>
        </p:nvSpPr>
        <p:spPr>
          <a:xfrm>
            <a:off x="1762234" y="3786644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web |</a:t>
            </a:r>
            <a:endParaRPr lang="cs-CZ" noProof="0" dirty="0"/>
          </a:p>
        </p:txBody>
      </p:sp>
      <p:sp>
        <p:nvSpPr>
          <p:cNvPr id="231" name="Zástupný symbol pro text 2"/>
          <p:cNvSpPr>
            <a:spLocks noGrp="1"/>
          </p:cNvSpPr>
          <p:nvPr>
            <p:ph type="body" sz="quarter" idx="163" hasCustomPrompt="1"/>
          </p:nvPr>
        </p:nvSpPr>
        <p:spPr>
          <a:xfrm>
            <a:off x="2019170" y="3786644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 URL webu</a:t>
            </a:r>
            <a:endParaRPr lang="cs-CZ" noProof="0" dirty="0"/>
          </a:p>
        </p:txBody>
      </p:sp>
      <p:sp>
        <p:nvSpPr>
          <p:cNvPr id="232" name="Zástupný symbol pro text 2"/>
          <p:cNvSpPr>
            <a:spLocks noGrp="1"/>
          </p:cNvSpPr>
          <p:nvPr>
            <p:ph type="body" sz="quarter" idx="164" hasCustomPrompt="1"/>
          </p:nvPr>
        </p:nvSpPr>
        <p:spPr>
          <a:xfrm>
            <a:off x="4678284" y="250460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Sem zadejte jméno.</a:t>
            </a:r>
            <a:endParaRPr lang="cs-CZ" noProof="0" dirty="0"/>
          </a:p>
        </p:txBody>
      </p:sp>
      <p:sp>
        <p:nvSpPr>
          <p:cNvPr id="233" name="Zástupný symbol pro text 2"/>
          <p:cNvSpPr>
            <a:spLocks noGrp="1"/>
          </p:cNvSpPr>
          <p:nvPr>
            <p:ph type="body" sz="quarter" idx="165" hasCustomPrompt="1"/>
          </p:nvPr>
        </p:nvSpPr>
        <p:spPr>
          <a:xfrm>
            <a:off x="4678284" y="269750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Sem zadejte povolání nebo koníček.</a:t>
            </a:r>
            <a:endParaRPr lang="cs-CZ" noProof="0" dirty="0"/>
          </a:p>
        </p:txBody>
      </p:sp>
      <p:sp>
        <p:nvSpPr>
          <p:cNvPr id="234" name="Zástupný symbol pro text 2"/>
          <p:cNvSpPr>
            <a:spLocks noGrp="1"/>
          </p:cNvSpPr>
          <p:nvPr>
            <p:ph type="body" sz="quarter" idx="166" hasCustomPrompt="1"/>
          </p:nvPr>
        </p:nvSpPr>
        <p:spPr>
          <a:xfrm>
            <a:off x="4962634" y="305644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</a:t>
            </a:r>
            <a:endParaRPr lang="cs-CZ" noProof="0" dirty="0"/>
          </a:p>
        </p:txBody>
      </p:sp>
      <p:sp>
        <p:nvSpPr>
          <p:cNvPr id="235" name="Zástupný symbol pro text 2"/>
          <p:cNvSpPr>
            <a:spLocks noGrp="1"/>
          </p:cNvSpPr>
          <p:nvPr>
            <p:ph type="body" sz="quarter" idx="167" hasCustomPrompt="1"/>
          </p:nvPr>
        </p:nvSpPr>
        <p:spPr>
          <a:xfrm>
            <a:off x="4962635" y="351342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tel |</a:t>
            </a:r>
            <a:endParaRPr lang="cs-CZ" noProof="0" dirty="0"/>
          </a:p>
        </p:txBody>
      </p:sp>
      <p:sp>
        <p:nvSpPr>
          <p:cNvPr id="236" name="Zástupný symbol pro text 2"/>
          <p:cNvSpPr>
            <a:spLocks noGrp="1"/>
          </p:cNvSpPr>
          <p:nvPr>
            <p:ph type="body" sz="quarter" idx="168" hasCustomPrompt="1"/>
          </p:nvPr>
        </p:nvSpPr>
        <p:spPr>
          <a:xfrm>
            <a:off x="5183060" y="3513428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telefonní číslo</a:t>
            </a:r>
            <a:endParaRPr lang="cs-CZ" noProof="0" dirty="0"/>
          </a:p>
        </p:txBody>
      </p:sp>
      <p:sp>
        <p:nvSpPr>
          <p:cNvPr id="237" name="Zástupný symbol pro text 2"/>
          <p:cNvSpPr>
            <a:spLocks noGrp="1"/>
          </p:cNvSpPr>
          <p:nvPr>
            <p:ph type="body" sz="quarter" idx="169" hasCustomPrompt="1"/>
          </p:nvPr>
        </p:nvSpPr>
        <p:spPr>
          <a:xfrm>
            <a:off x="4962634" y="3649977"/>
            <a:ext cx="35707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e-mail |</a:t>
            </a:r>
            <a:endParaRPr lang="cs-CZ" noProof="0" dirty="0"/>
          </a:p>
        </p:txBody>
      </p:sp>
      <p:sp>
        <p:nvSpPr>
          <p:cNvPr id="238" name="Zástupný symbol pro text 2"/>
          <p:cNvSpPr>
            <a:spLocks noGrp="1"/>
          </p:cNvSpPr>
          <p:nvPr>
            <p:ph type="body" sz="quarter" idx="170" hasCustomPrompt="1"/>
          </p:nvPr>
        </p:nvSpPr>
        <p:spPr>
          <a:xfrm>
            <a:off x="5319712" y="3649977"/>
            <a:ext cx="127911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e-mailová adresa</a:t>
            </a:r>
            <a:endParaRPr lang="cs-CZ" noProof="0" dirty="0"/>
          </a:p>
        </p:txBody>
      </p:sp>
      <p:sp>
        <p:nvSpPr>
          <p:cNvPr id="239" name="Zástupný symbol pro text 2"/>
          <p:cNvSpPr>
            <a:spLocks noGrp="1"/>
          </p:cNvSpPr>
          <p:nvPr>
            <p:ph type="body" sz="quarter" idx="171" hasCustomPrompt="1"/>
          </p:nvPr>
        </p:nvSpPr>
        <p:spPr>
          <a:xfrm>
            <a:off x="4962634" y="3786644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web |</a:t>
            </a:r>
            <a:endParaRPr lang="cs-CZ" noProof="0" dirty="0"/>
          </a:p>
        </p:txBody>
      </p:sp>
      <p:sp>
        <p:nvSpPr>
          <p:cNvPr id="240" name="Zástupný symbol pro text 2"/>
          <p:cNvSpPr>
            <a:spLocks noGrp="1"/>
          </p:cNvSpPr>
          <p:nvPr>
            <p:ph type="body" sz="quarter" idx="172" hasCustomPrompt="1"/>
          </p:nvPr>
        </p:nvSpPr>
        <p:spPr>
          <a:xfrm>
            <a:off x="5219570" y="3786644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 URL webu</a:t>
            </a:r>
            <a:endParaRPr lang="cs-CZ" noProof="0" dirty="0"/>
          </a:p>
        </p:txBody>
      </p:sp>
      <p:sp>
        <p:nvSpPr>
          <p:cNvPr id="241" name="Zástupný symbol pro text 2"/>
          <p:cNvSpPr>
            <a:spLocks noGrp="1"/>
          </p:cNvSpPr>
          <p:nvPr>
            <p:ph type="body" sz="quarter" idx="173" hasCustomPrompt="1"/>
          </p:nvPr>
        </p:nvSpPr>
        <p:spPr>
          <a:xfrm>
            <a:off x="1477884" y="4330193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Sem zadejte jméno.</a:t>
            </a:r>
            <a:endParaRPr lang="cs-CZ" noProof="0" dirty="0"/>
          </a:p>
        </p:txBody>
      </p:sp>
      <p:sp>
        <p:nvSpPr>
          <p:cNvPr id="242" name="Zástupný symbol pro text 2"/>
          <p:cNvSpPr>
            <a:spLocks noGrp="1"/>
          </p:cNvSpPr>
          <p:nvPr>
            <p:ph type="body" sz="quarter" idx="174" hasCustomPrompt="1"/>
          </p:nvPr>
        </p:nvSpPr>
        <p:spPr>
          <a:xfrm>
            <a:off x="1477884" y="4523091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Sem zadejte povolání nebo koníček.</a:t>
            </a:r>
            <a:endParaRPr lang="cs-CZ" noProof="0" dirty="0"/>
          </a:p>
        </p:txBody>
      </p:sp>
      <p:sp>
        <p:nvSpPr>
          <p:cNvPr id="243" name="Zástupný symbol pro text 2"/>
          <p:cNvSpPr>
            <a:spLocks noGrp="1"/>
          </p:cNvSpPr>
          <p:nvPr>
            <p:ph type="body" sz="quarter" idx="175" hasCustomPrompt="1"/>
          </p:nvPr>
        </p:nvSpPr>
        <p:spPr>
          <a:xfrm>
            <a:off x="1762234" y="4882027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</a:t>
            </a:r>
            <a:endParaRPr lang="cs-CZ" noProof="0" dirty="0"/>
          </a:p>
        </p:txBody>
      </p:sp>
      <p:sp>
        <p:nvSpPr>
          <p:cNvPr id="244" name="Zástupný symbol pro text 2"/>
          <p:cNvSpPr>
            <a:spLocks noGrp="1"/>
          </p:cNvSpPr>
          <p:nvPr>
            <p:ph type="body" sz="quarter" idx="176" hasCustomPrompt="1"/>
          </p:nvPr>
        </p:nvSpPr>
        <p:spPr>
          <a:xfrm>
            <a:off x="1762235" y="5339013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tel |</a:t>
            </a:r>
            <a:endParaRPr lang="cs-CZ" noProof="0" dirty="0"/>
          </a:p>
        </p:txBody>
      </p:sp>
      <p:sp>
        <p:nvSpPr>
          <p:cNvPr id="245" name="Zástupný symbol pro text 2"/>
          <p:cNvSpPr>
            <a:spLocks noGrp="1"/>
          </p:cNvSpPr>
          <p:nvPr>
            <p:ph type="body" sz="quarter" idx="177" hasCustomPrompt="1"/>
          </p:nvPr>
        </p:nvSpPr>
        <p:spPr>
          <a:xfrm>
            <a:off x="1982660" y="5339013"/>
            <a:ext cx="141264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telefonní číslo</a:t>
            </a:r>
            <a:endParaRPr lang="cs-CZ" noProof="0" dirty="0"/>
          </a:p>
        </p:txBody>
      </p:sp>
      <p:sp>
        <p:nvSpPr>
          <p:cNvPr id="246" name="Zástupný symbol pro text 2"/>
          <p:cNvSpPr>
            <a:spLocks noGrp="1"/>
          </p:cNvSpPr>
          <p:nvPr>
            <p:ph type="body" sz="quarter" idx="178" hasCustomPrompt="1"/>
          </p:nvPr>
        </p:nvSpPr>
        <p:spPr>
          <a:xfrm>
            <a:off x="1762234" y="5475562"/>
            <a:ext cx="35707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e-mail |</a:t>
            </a:r>
            <a:endParaRPr lang="cs-CZ" noProof="0" dirty="0"/>
          </a:p>
        </p:txBody>
      </p:sp>
      <p:sp>
        <p:nvSpPr>
          <p:cNvPr id="247" name="Zástupný symbol pro text 2"/>
          <p:cNvSpPr>
            <a:spLocks noGrp="1"/>
          </p:cNvSpPr>
          <p:nvPr>
            <p:ph type="body" sz="quarter" idx="179" hasCustomPrompt="1"/>
          </p:nvPr>
        </p:nvSpPr>
        <p:spPr>
          <a:xfrm>
            <a:off x="2119312" y="5475562"/>
            <a:ext cx="1275989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e-mailová adresa</a:t>
            </a:r>
            <a:endParaRPr lang="cs-CZ" noProof="0" dirty="0"/>
          </a:p>
        </p:txBody>
      </p:sp>
      <p:sp>
        <p:nvSpPr>
          <p:cNvPr id="248" name="Zástupný symbol pro text 2"/>
          <p:cNvSpPr>
            <a:spLocks noGrp="1"/>
          </p:cNvSpPr>
          <p:nvPr>
            <p:ph type="body" sz="quarter" idx="180" hasCustomPrompt="1"/>
          </p:nvPr>
        </p:nvSpPr>
        <p:spPr>
          <a:xfrm>
            <a:off x="1762234" y="5612229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web |</a:t>
            </a:r>
            <a:endParaRPr lang="cs-CZ" noProof="0" dirty="0"/>
          </a:p>
        </p:txBody>
      </p:sp>
      <p:sp>
        <p:nvSpPr>
          <p:cNvPr id="249" name="Zástupný symbol pro text 2"/>
          <p:cNvSpPr>
            <a:spLocks noGrp="1"/>
          </p:cNvSpPr>
          <p:nvPr>
            <p:ph type="body" sz="quarter" idx="181" hasCustomPrompt="1"/>
          </p:nvPr>
        </p:nvSpPr>
        <p:spPr>
          <a:xfrm>
            <a:off x="2019170" y="5612229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 URL webu</a:t>
            </a:r>
            <a:endParaRPr lang="cs-CZ" noProof="0" dirty="0"/>
          </a:p>
        </p:txBody>
      </p:sp>
      <p:sp>
        <p:nvSpPr>
          <p:cNvPr id="250" name="Zástupný symbol pro text 2"/>
          <p:cNvSpPr>
            <a:spLocks noGrp="1"/>
          </p:cNvSpPr>
          <p:nvPr>
            <p:ph type="body" sz="quarter" idx="182" hasCustomPrompt="1"/>
          </p:nvPr>
        </p:nvSpPr>
        <p:spPr>
          <a:xfrm>
            <a:off x="4678284" y="4330193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Sem zadejte jméno.</a:t>
            </a:r>
            <a:endParaRPr lang="cs-CZ" noProof="0" dirty="0"/>
          </a:p>
        </p:txBody>
      </p:sp>
      <p:sp>
        <p:nvSpPr>
          <p:cNvPr id="251" name="Zástupný symbol pro text 2"/>
          <p:cNvSpPr>
            <a:spLocks noGrp="1"/>
          </p:cNvSpPr>
          <p:nvPr>
            <p:ph type="body" sz="quarter" idx="183" hasCustomPrompt="1"/>
          </p:nvPr>
        </p:nvSpPr>
        <p:spPr>
          <a:xfrm>
            <a:off x="4678284" y="4523091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Sem zadejte povolání nebo koníček.</a:t>
            </a:r>
            <a:endParaRPr lang="cs-CZ" noProof="0" dirty="0"/>
          </a:p>
        </p:txBody>
      </p:sp>
      <p:sp>
        <p:nvSpPr>
          <p:cNvPr id="252" name="Zástupný symbol pro text 2"/>
          <p:cNvSpPr>
            <a:spLocks noGrp="1"/>
          </p:cNvSpPr>
          <p:nvPr>
            <p:ph type="body" sz="quarter" idx="184" hasCustomPrompt="1"/>
          </p:nvPr>
        </p:nvSpPr>
        <p:spPr>
          <a:xfrm>
            <a:off x="4962634" y="4882027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</a:t>
            </a:r>
            <a:endParaRPr lang="cs-CZ" noProof="0" dirty="0"/>
          </a:p>
        </p:txBody>
      </p:sp>
      <p:sp>
        <p:nvSpPr>
          <p:cNvPr id="253" name="Zástupný symbol pro text 2"/>
          <p:cNvSpPr>
            <a:spLocks noGrp="1"/>
          </p:cNvSpPr>
          <p:nvPr>
            <p:ph type="body" sz="quarter" idx="185" hasCustomPrompt="1"/>
          </p:nvPr>
        </p:nvSpPr>
        <p:spPr>
          <a:xfrm>
            <a:off x="4962635" y="5339013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tel |</a:t>
            </a:r>
            <a:endParaRPr lang="cs-CZ" noProof="0" dirty="0"/>
          </a:p>
        </p:txBody>
      </p:sp>
      <p:sp>
        <p:nvSpPr>
          <p:cNvPr id="254" name="Zástupný symbol pro text 2"/>
          <p:cNvSpPr>
            <a:spLocks noGrp="1"/>
          </p:cNvSpPr>
          <p:nvPr>
            <p:ph type="body" sz="quarter" idx="186" hasCustomPrompt="1"/>
          </p:nvPr>
        </p:nvSpPr>
        <p:spPr>
          <a:xfrm>
            <a:off x="5183060" y="5339013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telefonní číslo</a:t>
            </a:r>
            <a:endParaRPr lang="cs-CZ" noProof="0" dirty="0"/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87" hasCustomPrompt="1"/>
          </p:nvPr>
        </p:nvSpPr>
        <p:spPr>
          <a:xfrm>
            <a:off x="4962634" y="5475562"/>
            <a:ext cx="35707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e-mail |</a:t>
            </a:r>
            <a:endParaRPr lang="cs-CZ" noProof="0" dirty="0"/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8" hasCustomPrompt="1"/>
          </p:nvPr>
        </p:nvSpPr>
        <p:spPr>
          <a:xfrm>
            <a:off x="5319712" y="5475562"/>
            <a:ext cx="127911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e-mailová adresa</a:t>
            </a:r>
            <a:endParaRPr lang="cs-CZ" noProof="0" dirty="0"/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89" hasCustomPrompt="1"/>
          </p:nvPr>
        </p:nvSpPr>
        <p:spPr>
          <a:xfrm>
            <a:off x="4962634" y="5612229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web |</a:t>
            </a:r>
            <a:endParaRPr lang="cs-CZ" noProof="0" dirty="0"/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190" hasCustomPrompt="1"/>
          </p:nvPr>
        </p:nvSpPr>
        <p:spPr>
          <a:xfrm>
            <a:off x="5219570" y="5612229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 URL webu</a:t>
            </a:r>
            <a:endParaRPr lang="cs-CZ" noProof="0" dirty="0"/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191" hasCustomPrompt="1"/>
          </p:nvPr>
        </p:nvSpPr>
        <p:spPr>
          <a:xfrm>
            <a:off x="1477884" y="6160409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Sem zadejte jméno.</a:t>
            </a:r>
            <a:endParaRPr lang="cs-CZ" noProof="0" dirty="0"/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192" hasCustomPrompt="1"/>
          </p:nvPr>
        </p:nvSpPr>
        <p:spPr>
          <a:xfrm>
            <a:off x="1477884" y="6353307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Sem zadejte povolání nebo koníček.</a:t>
            </a:r>
            <a:endParaRPr lang="cs-CZ" noProof="0" dirty="0"/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193" hasCustomPrompt="1"/>
          </p:nvPr>
        </p:nvSpPr>
        <p:spPr>
          <a:xfrm>
            <a:off x="1762234" y="6712243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</a:t>
            </a:r>
            <a:endParaRPr lang="cs-CZ" noProof="0" dirty="0"/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194" hasCustomPrompt="1"/>
          </p:nvPr>
        </p:nvSpPr>
        <p:spPr>
          <a:xfrm>
            <a:off x="1762235" y="7169229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tel |</a:t>
            </a:r>
            <a:endParaRPr lang="cs-CZ" noProof="0" dirty="0"/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195" hasCustomPrompt="1"/>
          </p:nvPr>
        </p:nvSpPr>
        <p:spPr>
          <a:xfrm>
            <a:off x="1982660" y="7169229"/>
            <a:ext cx="141264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telefonní číslo</a:t>
            </a:r>
            <a:endParaRPr lang="cs-CZ" noProof="0" dirty="0"/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196" hasCustomPrompt="1"/>
          </p:nvPr>
        </p:nvSpPr>
        <p:spPr>
          <a:xfrm>
            <a:off x="1762234" y="7305778"/>
            <a:ext cx="35707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e-mail |</a:t>
            </a:r>
            <a:endParaRPr lang="cs-CZ" noProof="0" dirty="0"/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197" hasCustomPrompt="1"/>
          </p:nvPr>
        </p:nvSpPr>
        <p:spPr>
          <a:xfrm>
            <a:off x="2119312" y="7305778"/>
            <a:ext cx="1275989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e-mailová adresa</a:t>
            </a:r>
            <a:endParaRPr lang="cs-CZ" noProof="0" dirty="0"/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198" hasCustomPrompt="1"/>
          </p:nvPr>
        </p:nvSpPr>
        <p:spPr>
          <a:xfrm>
            <a:off x="1762234" y="7442445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web |</a:t>
            </a:r>
            <a:endParaRPr lang="cs-CZ" noProof="0" dirty="0"/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199" hasCustomPrompt="1"/>
          </p:nvPr>
        </p:nvSpPr>
        <p:spPr>
          <a:xfrm>
            <a:off x="2019170" y="7442445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 URL webu</a:t>
            </a:r>
            <a:endParaRPr lang="cs-CZ" noProof="0" dirty="0"/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200" hasCustomPrompt="1"/>
          </p:nvPr>
        </p:nvSpPr>
        <p:spPr>
          <a:xfrm>
            <a:off x="4678284" y="6160409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Sem zadejte jméno.</a:t>
            </a:r>
            <a:endParaRPr lang="cs-CZ" noProof="0" dirty="0"/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201" hasCustomPrompt="1"/>
          </p:nvPr>
        </p:nvSpPr>
        <p:spPr>
          <a:xfrm>
            <a:off x="4678284" y="6353307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Sem zadejte povolání nebo koníček.</a:t>
            </a:r>
            <a:endParaRPr lang="cs-CZ" noProof="0" dirty="0"/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202" hasCustomPrompt="1"/>
          </p:nvPr>
        </p:nvSpPr>
        <p:spPr>
          <a:xfrm>
            <a:off x="4962634" y="6712243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</a:t>
            </a:r>
            <a:endParaRPr lang="cs-CZ" noProof="0" dirty="0"/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203" hasCustomPrompt="1"/>
          </p:nvPr>
        </p:nvSpPr>
        <p:spPr>
          <a:xfrm>
            <a:off x="4962635" y="7169229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tel |</a:t>
            </a:r>
            <a:endParaRPr lang="cs-CZ" noProof="0" dirty="0"/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204" hasCustomPrompt="1"/>
          </p:nvPr>
        </p:nvSpPr>
        <p:spPr>
          <a:xfrm>
            <a:off x="5183060" y="7169229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telefonní číslo</a:t>
            </a:r>
            <a:endParaRPr lang="cs-CZ" noProof="0" dirty="0"/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205" hasCustomPrompt="1"/>
          </p:nvPr>
        </p:nvSpPr>
        <p:spPr>
          <a:xfrm>
            <a:off x="4962634" y="7305778"/>
            <a:ext cx="35707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e-mail |</a:t>
            </a:r>
            <a:endParaRPr lang="cs-CZ" noProof="0" dirty="0"/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206" hasCustomPrompt="1"/>
          </p:nvPr>
        </p:nvSpPr>
        <p:spPr>
          <a:xfrm>
            <a:off x="5319712" y="7305778"/>
            <a:ext cx="127911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e-mailová adresa</a:t>
            </a:r>
            <a:endParaRPr lang="cs-CZ" noProof="0" dirty="0"/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207" hasCustomPrompt="1"/>
          </p:nvPr>
        </p:nvSpPr>
        <p:spPr>
          <a:xfrm>
            <a:off x="4962634" y="7442445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web |</a:t>
            </a:r>
            <a:endParaRPr lang="cs-CZ" noProof="0" dirty="0"/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208" hasCustomPrompt="1"/>
          </p:nvPr>
        </p:nvSpPr>
        <p:spPr>
          <a:xfrm>
            <a:off x="5219570" y="7442445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 URL webu</a:t>
            </a:r>
            <a:endParaRPr lang="cs-CZ" noProof="0" dirty="0"/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209" hasCustomPrompt="1"/>
          </p:nvPr>
        </p:nvSpPr>
        <p:spPr>
          <a:xfrm>
            <a:off x="1477884" y="799512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Sem zadejte jméno.</a:t>
            </a:r>
            <a:endParaRPr lang="cs-CZ" noProof="0" dirty="0"/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210" hasCustomPrompt="1"/>
          </p:nvPr>
        </p:nvSpPr>
        <p:spPr>
          <a:xfrm>
            <a:off x="1477884" y="818802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Sem zadejte povolání nebo koníček.</a:t>
            </a:r>
            <a:endParaRPr lang="cs-CZ" noProof="0" dirty="0"/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211" hasCustomPrompt="1"/>
          </p:nvPr>
        </p:nvSpPr>
        <p:spPr>
          <a:xfrm>
            <a:off x="1762234" y="854696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</a:t>
            </a:r>
            <a:endParaRPr lang="cs-CZ" noProof="0" dirty="0"/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212" hasCustomPrompt="1"/>
          </p:nvPr>
        </p:nvSpPr>
        <p:spPr>
          <a:xfrm>
            <a:off x="1762235" y="900394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tel |</a:t>
            </a:r>
            <a:endParaRPr lang="cs-CZ" noProof="0" dirty="0"/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213" hasCustomPrompt="1"/>
          </p:nvPr>
        </p:nvSpPr>
        <p:spPr>
          <a:xfrm>
            <a:off x="1982660" y="9003948"/>
            <a:ext cx="141264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telefonní číslo</a:t>
            </a:r>
            <a:endParaRPr lang="cs-CZ" noProof="0" dirty="0"/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214" hasCustomPrompt="1"/>
          </p:nvPr>
        </p:nvSpPr>
        <p:spPr>
          <a:xfrm>
            <a:off x="1762234" y="9140497"/>
            <a:ext cx="35707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e-mail |</a:t>
            </a:r>
            <a:endParaRPr lang="cs-CZ" noProof="0" dirty="0"/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215" hasCustomPrompt="1"/>
          </p:nvPr>
        </p:nvSpPr>
        <p:spPr>
          <a:xfrm>
            <a:off x="2119312" y="9140497"/>
            <a:ext cx="1275989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e-mailová adresa</a:t>
            </a:r>
            <a:endParaRPr lang="cs-CZ" noProof="0" dirty="0"/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216" hasCustomPrompt="1"/>
          </p:nvPr>
        </p:nvSpPr>
        <p:spPr>
          <a:xfrm>
            <a:off x="1762234" y="9277045"/>
            <a:ext cx="253815" cy="13289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web |</a:t>
            </a:r>
            <a:endParaRPr lang="cs-CZ" noProof="0" dirty="0"/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217" hasCustomPrompt="1"/>
          </p:nvPr>
        </p:nvSpPr>
        <p:spPr>
          <a:xfrm>
            <a:off x="2019170" y="9277044"/>
            <a:ext cx="1376131" cy="13289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 URL webu</a:t>
            </a:r>
            <a:endParaRPr lang="cs-CZ" noProof="0" dirty="0"/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218" hasCustomPrompt="1"/>
          </p:nvPr>
        </p:nvSpPr>
        <p:spPr>
          <a:xfrm>
            <a:off x="4678284" y="799512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Sem zadejte jméno.</a:t>
            </a:r>
            <a:endParaRPr lang="cs-CZ" noProof="0" dirty="0"/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219" hasCustomPrompt="1"/>
          </p:nvPr>
        </p:nvSpPr>
        <p:spPr>
          <a:xfrm>
            <a:off x="4678284" y="818802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Sem zadejte povolání nebo koníček.</a:t>
            </a:r>
            <a:endParaRPr lang="cs-CZ" noProof="0" dirty="0"/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220" hasCustomPrompt="1"/>
          </p:nvPr>
        </p:nvSpPr>
        <p:spPr>
          <a:xfrm>
            <a:off x="4962634" y="854696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</a:t>
            </a:r>
            <a:endParaRPr lang="cs-CZ" noProof="0" dirty="0"/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221" hasCustomPrompt="1"/>
          </p:nvPr>
        </p:nvSpPr>
        <p:spPr>
          <a:xfrm>
            <a:off x="4962635" y="900394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tel |</a:t>
            </a:r>
            <a:endParaRPr lang="cs-CZ" noProof="0" dirty="0"/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222" hasCustomPrompt="1"/>
          </p:nvPr>
        </p:nvSpPr>
        <p:spPr>
          <a:xfrm>
            <a:off x="5183060" y="9003948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telefonní číslo</a:t>
            </a:r>
            <a:endParaRPr lang="cs-CZ" noProof="0" dirty="0"/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223" hasCustomPrompt="1"/>
          </p:nvPr>
        </p:nvSpPr>
        <p:spPr>
          <a:xfrm>
            <a:off x="4962634" y="9140497"/>
            <a:ext cx="35707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e-mail |</a:t>
            </a:r>
            <a:endParaRPr lang="cs-CZ" noProof="0" dirty="0"/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224" hasCustomPrompt="1"/>
          </p:nvPr>
        </p:nvSpPr>
        <p:spPr>
          <a:xfrm>
            <a:off x="5319712" y="9140497"/>
            <a:ext cx="127911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e-mailová adresa</a:t>
            </a:r>
            <a:endParaRPr lang="cs-CZ" noProof="0" dirty="0"/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225" hasCustomPrompt="1"/>
          </p:nvPr>
        </p:nvSpPr>
        <p:spPr>
          <a:xfrm>
            <a:off x="4962634" y="9277045"/>
            <a:ext cx="253815" cy="13289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cs-CZ" noProof="0" dirty="0" smtClean="0"/>
              <a:t>web |</a:t>
            </a:r>
            <a:endParaRPr lang="cs-CZ" noProof="0" dirty="0"/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226" hasCustomPrompt="1"/>
          </p:nvPr>
        </p:nvSpPr>
        <p:spPr>
          <a:xfrm>
            <a:off x="5219570" y="9277043"/>
            <a:ext cx="1376131" cy="132899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cs-CZ" noProof="0" dirty="0" smtClean="0"/>
              <a:t>adresa URL webu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mřížka vizitky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Obdélník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9" name="Obdélník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Obdélník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Obdélník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Obdélník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Obdélník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Obdélník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Obdélník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Obdélník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Zástupný symbol pro nadpis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31. 7. 2013</a:t>
            </a:r>
            <a:endParaRPr lang="en-US"/>
          </a:p>
        </p:txBody>
      </p:sp>
      <p:sp>
        <p:nvSpPr>
          <p:cNvPr id="5" name="Zástupný symbol pro zápatí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Zástupný symbol pro číslo snímku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‹#›</a:t>
            </a:r>
            <a:endParaRPr lang="en-US"/>
          </a:p>
        </p:txBody>
      </p:sp>
      <p:grpSp>
        <p:nvGrpSpPr>
          <p:cNvPr id="22" name="Skupina 21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Obdélník 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360" name="Skupina 359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Volný tvar 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grpSp>
            <p:nvGrpSpPr>
              <p:cNvPr id="362" name="Skupina 36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Volný tvar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366" name="Volný tvar 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367" name="Volný tvar 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368" name="Volný tvar 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369" name="Volný tvar 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370" name="Volný tvar 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371" name="Volný tvar 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372" name="Volný tvar 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373" name="Skupina 37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Volný tvar 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390" name="Volný tvar 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</p:grpSp>
            <p:sp>
              <p:nvSpPr>
                <p:cNvPr id="374" name="Volný tvar 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375" name="Volný tvar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376" name="Skupina 37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Volný tvar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384" name="Řádek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385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386" name="Volný tvar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387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388" name="Ovál 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cs-CZ" noProof="0" dirty="0"/>
                  </a:p>
                </p:txBody>
              </p:sp>
            </p:grpSp>
            <p:grpSp>
              <p:nvGrpSpPr>
                <p:cNvPr id="377" name="Skupina 37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Volný tvar 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379" name="Volný tvar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380" name="Volný tvar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381" name="Volný tvar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382" name="Volný tvar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cs-CZ" noProof="0" dirty="0"/>
                  </a:p>
                </p:txBody>
              </p:sp>
            </p:grpSp>
          </p:grpSp>
          <p:sp>
            <p:nvSpPr>
              <p:cNvPr id="363" name="Volný tvar 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sp>
            <p:nvSpPr>
              <p:cNvPr id="364" name="Volný tvar 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</p:grpSp>
        <p:grpSp>
          <p:nvGrpSpPr>
            <p:cNvPr id="21" name="Skupina 20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Skupina 19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Volný tvar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397" name="Volný tvar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398" name="Volný tvar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399" name="Volný tvar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cs-CZ" noProof="0" dirty="0"/>
                </a:p>
              </p:txBody>
            </p:sp>
          </p:grpSp>
          <p:sp>
            <p:nvSpPr>
              <p:cNvPr id="393" name="Volný tvar 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cs-CZ" noProof="0" dirty="0"/>
              </a:p>
            </p:txBody>
          </p:sp>
        </p:grpSp>
      </p:grpSp>
      <p:grpSp>
        <p:nvGrpSpPr>
          <p:cNvPr id="401" name="Skupina 400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Obdélník 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403" name="Skupina 4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Volný tvar 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grpSp>
            <p:nvGrpSpPr>
              <p:cNvPr id="412" name="Skupina 4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Volný tvar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16" name="Volný tvar 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17" name="Volný tvar 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18" name="Volný tvar 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19" name="Volný tvar 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20" name="Volný tvar 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21" name="Volný tvar 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22" name="Volný tvar 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423" name="Skupina 4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Volný tvar 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40" name="Volný tvar 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</p:grpSp>
            <p:sp>
              <p:nvSpPr>
                <p:cNvPr id="424" name="Volný tvar 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25" name="Volný tvar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426" name="Skupina 4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Volný tvar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34" name="Řádek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35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36" name="Volný tvar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37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38" name="Ovál 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cs-CZ" noProof="0" dirty="0"/>
                  </a:p>
                </p:txBody>
              </p:sp>
            </p:grpSp>
            <p:grpSp>
              <p:nvGrpSpPr>
                <p:cNvPr id="427" name="Skupina 4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Volný tvar 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29" name="Volný tvar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30" name="Volný tvar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31" name="Volný tvar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32" name="Volný tvar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cs-CZ" noProof="0" dirty="0"/>
                  </a:p>
                </p:txBody>
              </p:sp>
            </p:grpSp>
          </p:grpSp>
          <p:sp>
            <p:nvSpPr>
              <p:cNvPr id="413" name="Volný tvar 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sp>
            <p:nvSpPr>
              <p:cNvPr id="414" name="Volný tvar 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</p:grpSp>
        <p:grpSp>
          <p:nvGrpSpPr>
            <p:cNvPr id="404" name="Skupina 4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Skupina 4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Volný tvar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08" name="Volný tvar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09" name="Volný tvar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10" name="Volný tvar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cs-CZ" noProof="0" dirty="0"/>
                </a:p>
              </p:txBody>
            </p:sp>
          </p:grpSp>
          <p:sp>
            <p:nvSpPr>
              <p:cNvPr id="406" name="Volný tvar 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cs-CZ" noProof="0" dirty="0"/>
              </a:p>
            </p:txBody>
          </p:sp>
        </p:grpSp>
      </p:grpSp>
      <p:grpSp>
        <p:nvGrpSpPr>
          <p:cNvPr id="441" name="Skupina 440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Obdélník 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443" name="Skupina 4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Volný tvar 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grpSp>
            <p:nvGrpSpPr>
              <p:cNvPr id="452" name="Skupina 4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Volný tvar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56" name="Volný tvar 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57" name="Volný tvar 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58" name="Volný tvar 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59" name="Volný tvar 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60" name="Volný tvar 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61" name="Volný tvar 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62" name="Volný tvar 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463" name="Skupina 4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Volný tvar 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80" name="Volný tvar 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</p:grpSp>
            <p:sp>
              <p:nvSpPr>
                <p:cNvPr id="464" name="Volný tvar 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65" name="Volný tvar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466" name="Skupina 4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Volný tvar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74" name="Řádek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75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76" name="Volný tvar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77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78" name="Ovál 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cs-CZ" noProof="0" dirty="0"/>
                  </a:p>
                </p:txBody>
              </p:sp>
            </p:grpSp>
            <p:grpSp>
              <p:nvGrpSpPr>
                <p:cNvPr id="467" name="Skupina 4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Volný tvar 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69" name="Volný tvar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70" name="Volný tvar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71" name="Volný tvar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472" name="Volný tvar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cs-CZ" noProof="0" dirty="0"/>
                  </a:p>
                </p:txBody>
              </p:sp>
            </p:grpSp>
          </p:grpSp>
          <p:sp>
            <p:nvSpPr>
              <p:cNvPr id="453" name="Volný tvar 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sp>
            <p:nvSpPr>
              <p:cNvPr id="454" name="Volný tvar 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</p:grpSp>
        <p:grpSp>
          <p:nvGrpSpPr>
            <p:cNvPr id="444" name="Skupina 4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Skupina 4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Volný tvar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48" name="Volný tvar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49" name="Volný tvar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50" name="Volný tvar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cs-CZ" noProof="0" dirty="0"/>
                </a:p>
              </p:txBody>
            </p:sp>
          </p:grpSp>
          <p:sp>
            <p:nvSpPr>
              <p:cNvPr id="446" name="Volný tvar 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cs-CZ" noProof="0" dirty="0"/>
              </a:p>
            </p:txBody>
          </p:sp>
        </p:grpSp>
      </p:grpSp>
      <p:grpSp>
        <p:nvGrpSpPr>
          <p:cNvPr id="481" name="Skupina 480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Obdélník 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483" name="Skupina 4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Volný tvar 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grpSp>
            <p:nvGrpSpPr>
              <p:cNvPr id="492" name="Skupina 4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Volný tvar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96" name="Volný tvar 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97" name="Volný tvar 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98" name="Volný tvar 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99" name="Volný tvar 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00" name="Volný tvar 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01" name="Volný tvar 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02" name="Volný tvar 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503" name="Skupina 5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Volný tvar 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20" name="Volný tvar 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</p:grpSp>
            <p:sp>
              <p:nvSpPr>
                <p:cNvPr id="504" name="Volný tvar 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05" name="Volný tvar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506" name="Skupina 5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Volný tvar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14" name="Řádek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15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16" name="Volný tvar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17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18" name="Ovál 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cs-CZ" noProof="0" dirty="0"/>
                  </a:p>
                </p:txBody>
              </p:sp>
            </p:grpSp>
            <p:grpSp>
              <p:nvGrpSpPr>
                <p:cNvPr id="507" name="Skupina 5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Volný tvar 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09" name="Volný tvar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10" name="Volný tvar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11" name="Volný tvar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12" name="Volný tvar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cs-CZ" noProof="0" dirty="0"/>
                  </a:p>
                </p:txBody>
              </p:sp>
            </p:grpSp>
          </p:grpSp>
          <p:sp>
            <p:nvSpPr>
              <p:cNvPr id="493" name="Volný tvar 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sp>
            <p:nvSpPr>
              <p:cNvPr id="494" name="Volný tvar 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</p:grpSp>
        <p:grpSp>
          <p:nvGrpSpPr>
            <p:cNvPr id="484" name="Skupina 4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Skupina 4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Volný tvar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88" name="Volný tvar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89" name="Volný tvar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490" name="Volný tvar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cs-CZ" noProof="0" dirty="0"/>
                </a:p>
              </p:txBody>
            </p:sp>
          </p:grpSp>
          <p:sp>
            <p:nvSpPr>
              <p:cNvPr id="486" name="Volný tvar 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cs-CZ" noProof="0" dirty="0"/>
              </a:p>
            </p:txBody>
          </p:sp>
        </p:grpSp>
      </p:grpSp>
      <p:grpSp>
        <p:nvGrpSpPr>
          <p:cNvPr id="521" name="Skupina 520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Obdélník 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523" name="Skupina 5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Volný tvar 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grpSp>
            <p:nvGrpSpPr>
              <p:cNvPr id="532" name="Skupina 5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Volný tvar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36" name="Volný tvar 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37" name="Volný tvar 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38" name="Volný tvar 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39" name="Volný tvar 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40" name="Volný tvar 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41" name="Volný tvar 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42" name="Volný tvar 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543" name="Skupina 5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Volný tvar 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60" name="Volný tvar 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</p:grpSp>
            <p:sp>
              <p:nvSpPr>
                <p:cNvPr id="544" name="Volný tvar 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45" name="Volný tvar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546" name="Skupina 5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Volný tvar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54" name="Řádek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55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56" name="Volný tvar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57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58" name="Ovál 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cs-CZ" noProof="0" dirty="0"/>
                  </a:p>
                </p:txBody>
              </p:sp>
            </p:grpSp>
            <p:grpSp>
              <p:nvGrpSpPr>
                <p:cNvPr id="547" name="Skupina 5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Volný tvar 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49" name="Volný tvar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50" name="Volný tvar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51" name="Volný tvar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52" name="Volný tvar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cs-CZ" noProof="0" dirty="0"/>
                  </a:p>
                </p:txBody>
              </p:sp>
            </p:grpSp>
          </p:grpSp>
          <p:sp>
            <p:nvSpPr>
              <p:cNvPr id="533" name="Volný tvar 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sp>
            <p:nvSpPr>
              <p:cNvPr id="534" name="Volný tvar 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</p:grpSp>
        <p:grpSp>
          <p:nvGrpSpPr>
            <p:cNvPr id="524" name="Skupina 5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Skupina 5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Volný tvar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28" name="Volný tvar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29" name="Volný tvar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30" name="Volný tvar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cs-CZ" noProof="0" dirty="0"/>
                </a:p>
              </p:txBody>
            </p:sp>
          </p:grpSp>
          <p:sp>
            <p:nvSpPr>
              <p:cNvPr id="526" name="Volný tvar 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cs-CZ" noProof="0" dirty="0"/>
              </a:p>
            </p:txBody>
          </p:sp>
        </p:grpSp>
      </p:grpSp>
      <p:grpSp>
        <p:nvGrpSpPr>
          <p:cNvPr id="561" name="Skupina 560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Obdélník 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563" name="Skupina 56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Volný tvar 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grpSp>
            <p:nvGrpSpPr>
              <p:cNvPr id="572" name="Skupina 57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Volný tvar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76" name="Volný tvar 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77" name="Volný tvar 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78" name="Volný tvar 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79" name="Volný tvar 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80" name="Volný tvar 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81" name="Volný tvar 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82" name="Volný tvar 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583" name="Skupina 58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Volný tvar 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00" name="Volný tvar 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</p:grpSp>
            <p:sp>
              <p:nvSpPr>
                <p:cNvPr id="584" name="Volný tvar 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85" name="Volný tvar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586" name="Skupina 58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Volný tvar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94" name="Řádek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95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96" name="Volný tvar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97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98" name="Ovál 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cs-CZ" noProof="0" dirty="0"/>
                  </a:p>
                </p:txBody>
              </p:sp>
            </p:grpSp>
            <p:grpSp>
              <p:nvGrpSpPr>
                <p:cNvPr id="587" name="Skupina 58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Volný tvar 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89" name="Volný tvar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90" name="Volný tvar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91" name="Volný tvar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592" name="Volný tvar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cs-CZ" noProof="0" dirty="0"/>
                  </a:p>
                </p:txBody>
              </p:sp>
            </p:grpSp>
          </p:grpSp>
          <p:sp>
            <p:nvSpPr>
              <p:cNvPr id="573" name="Volný tvar 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sp>
            <p:nvSpPr>
              <p:cNvPr id="574" name="Volný tvar 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</p:grpSp>
        <p:grpSp>
          <p:nvGrpSpPr>
            <p:cNvPr id="564" name="Skupina 56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Skupina 56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Volný tvar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68" name="Volný tvar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69" name="Volný tvar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570" name="Volný tvar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cs-CZ" noProof="0" dirty="0"/>
                </a:p>
              </p:txBody>
            </p:sp>
          </p:grpSp>
          <p:sp>
            <p:nvSpPr>
              <p:cNvPr id="566" name="Volný tvar 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cs-CZ" noProof="0" dirty="0"/>
              </a:p>
            </p:txBody>
          </p:sp>
        </p:grpSp>
      </p:grpSp>
      <p:grpSp>
        <p:nvGrpSpPr>
          <p:cNvPr id="601" name="Skupina 600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Obdélník 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603" name="Skupina 6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Volný tvar 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grpSp>
            <p:nvGrpSpPr>
              <p:cNvPr id="612" name="Skupina 6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Volný tvar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16" name="Volný tvar 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17" name="Volný tvar 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18" name="Volný tvar 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19" name="Volný tvar 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623" name="Skupina 6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Volný tvar 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40" name="Volný tvar 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</p:grpSp>
            <p:sp>
              <p:nvSpPr>
                <p:cNvPr id="624" name="Volný tvar 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25" name="Volný tvar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626" name="Skupina 6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Volný tvar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34" name="Řádek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35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36" name="Volný tvar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37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38" name="Ovál 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cs-CZ" noProof="0" dirty="0"/>
                  </a:p>
                </p:txBody>
              </p:sp>
            </p:grpSp>
            <p:grpSp>
              <p:nvGrpSpPr>
                <p:cNvPr id="627" name="Skupina 6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Volný tvar 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29" name="Volný tvar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30" name="Volný tvar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31" name="Volný tvar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32" name="Volný tvar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cs-CZ" noProof="0" dirty="0"/>
                  </a:p>
                </p:txBody>
              </p:sp>
            </p:grpSp>
          </p:grpSp>
          <p:sp>
            <p:nvSpPr>
              <p:cNvPr id="613" name="Volný tvar 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sp>
            <p:nvSpPr>
              <p:cNvPr id="614" name="Volný tvar 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</p:grpSp>
        <p:grpSp>
          <p:nvGrpSpPr>
            <p:cNvPr id="604" name="Skupina 6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Skupina 6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Volný tvar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08" name="Volný tvar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09" name="Volný tvar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10" name="Volný tvar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cs-CZ" noProof="0" dirty="0"/>
                </a:p>
              </p:txBody>
            </p:sp>
          </p:grpSp>
          <p:sp>
            <p:nvSpPr>
              <p:cNvPr id="606" name="Volný tvar 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cs-CZ" noProof="0" dirty="0"/>
              </a:p>
            </p:txBody>
          </p:sp>
        </p:grpSp>
      </p:grpSp>
      <p:grpSp>
        <p:nvGrpSpPr>
          <p:cNvPr id="641" name="Skupina 640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Obdélník 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643" name="Skupina 6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Volný tvar 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grpSp>
            <p:nvGrpSpPr>
              <p:cNvPr id="652" name="Skupina 6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Volný tvar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663" name="Skupina 6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Volný tvar 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80" name="Volný tvar 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</p:grpSp>
            <p:sp>
              <p:nvSpPr>
                <p:cNvPr id="664" name="Volný tvar 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65" name="Volný tvar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666" name="Skupina 6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Volný tvar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74" name="Řádek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75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76" name="Volný tvar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77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78" name="Ovál 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cs-CZ" noProof="0" dirty="0"/>
                  </a:p>
                </p:txBody>
              </p:sp>
            </p:grpSp>
            <p:grpSp>
              <p:nvGrpSpPr>
                <p:cNvPr id="667" name="Skupina 6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Volný tvar 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69" name="Volný tvar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70" name="Volný tvar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71" name="Volný tvar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672" name="Volný tvar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cs-CZ" noProof="0" dirty="0"/>
                  </a:p>
                </p:txBody>
              </p:sp>
            </p:grpSp>
          </p:grpSp>
          <p:sp>
            <p:nvSpPr>
              <p:cNvPr id="653" name="Volný tvar 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sp>
            <p:nvSpPr>
              <p:cNvPr id="654" name="Volný tvar 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</p:grpSp>
        <p:grpSp>
          <p:nvGrpSpPr>
            <p:cNvPr id="644" name="Skupina 6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Skupina 6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Volný tvar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48" name="Volný tvar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49" name="Volný tvar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50" name="Volný tvar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cs-CZ" noProof="0" dirty="0"/>
                </a:p>
              </p:txBody>
            </p:sp>
          </p:grpSp>
          <p:sp>
            <p:nvSpPr>
              <p:cNvPr id="646" name="Volný tvar 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cs-CZ" noProof="0" dirty="0"/>
              </a:p>
            </p:txBody>
          </p:sp>
        </p:grpSp>
      </p:grpSp>
      <p:grpSp>
        <p:nvGrpSpPr>
          <p:cNvPr id="681" name="Skupina 680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Obdélník 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683" name="Skupina 6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Volný tvar 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grpSp>
            <p:nvGrpSpPr>
              <p:cNvPr id="692" name="Skupina 6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Volný tvar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97" name="Volný tvar 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98" name="Volný tvar 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99" name="Volný tvar 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700" name="Volný tvar 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701" name="Volný tvar 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702" name="Volný tvar 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703" name="Skupina 7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Volný tvar 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20" name="Volný tvar 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</p:grpSp>
            <p:sp>
              <p:nvSpPr>
                <p:cNvPr id="704" name="Volný tvar 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705" name="Volný tvar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706" name="Skupina 7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Volný tvar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14" name="Řádek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15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16" name="Volný tvar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17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18" name="Ovál 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cs-CZ" noProof="0" dirty="0"/>
                  </a:p>
                </p:txBody>
              </p:sp>
            </p:grpSp>
            <p:grpSp>
              <p:nvGrpSpPr>
                <p:cNvPr id="707" name="Skupina 7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Volný tvar 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09" name="Volný tvar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10" name="Volný tvar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11" name="Volný tvar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12" name="Volný tvar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cs-CZ" noProof="0" dirty="0"/>
                  </a:p>
                </p:txBody>
              </p:sp>
            </p:grpSp>
          </p:grpSp>
          <p:sp>
            <p:nvSpPr>
              <p:cNvPr id="693" name="Volný tvar 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sp>
            <p:nvSpPr>
              <p:cNvPr id="694" name="Volný tvar 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</p:grpSp>
        <p:grpSp>
          <p:nvGrpSpPr>
            <p:cNvPr id="684" name="Skupina 6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Skupina 6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Volný tvar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88" name="Volný tvar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89" name="Volný tvar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690" name="Volný tvar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cs-CZ" noProof="0" dirty="0"/>
                </a:p>
              </p:txBody>
            </p:sp>
          </p:grpSp>
          <p:sp>
            <p:nvSpPr>
              <p:cNvPr id="686" name="Volný tvar 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cs-CZ" noProof="0" dirty="0"/>
              </a:p>
            </p:txBody>
          </p:sp>
        </p:grpSp>
      </p:grpSp>
      <p:grpSp>
        <p:nvGrpSpPr>
          <p:cNvPr id="721" name="Skupina 720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Obdélník 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723" name="Skupina 7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Volný tvar 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grpSp>
            <p:nvGrpSpPr>
              <p:cNvPr id="732" name="Skupina 7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Volný tvar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736" name="Volný tvar 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737" name="Volný tvar 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738" name="Volný tvar 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739" name="Volný tvar 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740" name="Volný tvar 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741" name="Volný tvar 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742" name="Volný tvar 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743" name="Skupina 7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Volný tvar 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60" name="Volný tvar 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</p:grpSp>
            <p:sp>
              <p:nvSpPr>
                <p:cNvPr id="744" name="Volný tvar 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745" name="Volný tvar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grpSp>
              <p:nvGrpSpPr>
                <p:cNvPr id="746" name="Skupina 7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Volný tvar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54" name="Řádek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55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56" name="Volný tvar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57" name="Volný tvar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58" name="Ovál 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cs-CZ" noProof="0" dirty="0"/>
                  </a:p>
                </p:txBody>
              </p:sp>
            </p:grpSp>
            <p:grpSp>
              <p:nvGrpSpPr>
                <p:cNvPr id="747" name="Skupina 7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Volný tvar 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49" name="Volný tvar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50" name="Volný tvar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51" name="Volný tvar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cs-CZ" noProof="0" dirty="0"/>
                  </a:p>
                </p:txBody>
              </p:sp>
              <p:sp>
                <p:nvSpPr>
                  <p:cNvPr id="752" name="Volný tvar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cs-CZ" noProof="0" dirty="0"/>
                  </a:p>
                </p:txBody>
              </p:sp>
            </p:grpSp>
          </p:grpSp>
          <p:sp>
            <p:nvSpPr>
              <p:cNvPr id="733" name="Volný tvar 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  <p:sp>
            <p:nvSpPr>
              <p:cNvPr id="734" name="Volný tvar 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cs-CZ" noProof="0" dirty="0"/>
              </a:p>
            </p:txBody>
          </p:sp>
        </p:grpSp>
        <p:grpSp>
          <p:nvGrpSpPr>
            <p:cNvPr id="724" name="Skupina 7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Skupina 7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Volný tvar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728" name="Volný tvar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729" name="Volný tvar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noProof="0" dirty="0"/>
                </a:p>
              </p:txBody>
            </p:sp>
            <p:sp>
              <p:nvSpPr>
                <p:cNvPr id="730" name="Volný tvar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cs-CZ" noProof="0" dirty="0"/>
                </a:p>
              </p:txBody>
            </p:sp>
          </p:grpSp>
          <p:sp>
            <p:nvSpPr>
              <p:cNvPr id="726" name="Volný tvar 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cs-CZ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Zástupný symbol pro text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cs-CZ" dirty="0" smtClean="0"/>
              <a:t>Anna Černá</a:t>
            </a:r>
            <a:endParaRPr lang="cs-CZ" dirty="0"/>
          </a:p>
        </p:txBody>
      </p:sp>
      <p:sp>
        <p:nvSpPr>
          <p:cNvPr id="150" name="Zástupný symbol pro text 149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r>
              <a:rPr lang="cs-CZ" dirty="0" smtClean="0"/>
              <a:t>Tvůrkyně alb a milovnice umění</a:t>
            </a:r>
            <a:endParaRPr lang="cs-CZ" dirty="0"/>
          </a:p>
        </p:txBody>
      </p:sp>
      <p:sp>
        <p:nvSpPr>
          <p:cNvPr id="392" name="Zástupný symbol pro text 391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r>
              <a:rPr lang="cs-CZ" dirty="0"/>
              <a:t>Kulaté náměstí 1</a:t>
            </a:r>
          </a:p>
          <a:p>
            <a:r>
              <a:rPr lang="cs-CZ" dirty="0"/>
              <a:t>Praha </a:t>
            </a:r>
            <a:r>
              <a:rPr lang="cs-CZ" dirty="0" smtClean="0"/>
              <a:t>1, 111 </a:t>
            </a:r>
            <a:r>
              <a:rPr lang="cs-CZ" dirty="0"/>
              <a:t>50, </a:t>
            </a:r>
            <a:endParaRPr lang="cs-CZ" dirty="0" smtClean="0"/>
          </a:p>
          <a:p>
            <a:r>
              <a:rPr lang="cs-CZ" dirty="0" smtClean="0"/>
              <a:t>Česká </a:t>
            </a:r>
            <a:r>
              <a:rPr lang="cs-CZ" dirty="0"/>
              <a:t>republika</a:t>
            </a:r>
          </a:p>
        </p:txBody>
      </p:sp>
      <p:sp>
        <p:nvSpPr>
          <p:cNvPr id="393" name="Zástupný symbol pro text 392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r>
              <a:rPr lang="cs-CZ" dirty="0" smtClean="0"/>
              <a:t>tel |</a:t>
            </a:r>
            <a:endParaRPr lang="cs-CZ" dirty="0"/>
          </a:p>
        </p:txBody>
      </p:sp>
      <p:sp>
        <p:nvSpPr>
          <p:cNvPr id="394" name="Zástupný symbol pro text 393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123 456 789</a:t>
            </a:r>
            <a:endParaRPr lang="cs-CZ" dirty="0"/>
          </a:p>
        </p:txBody>
      </p:sp>
      <p:sp>
        <p:nvSpPr>
          <p:cNvPr id="395" name="Zástupný symbol pro text 394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r>
              <a:rPr lang="cs-CZ" dirty="0" smtClean="0"/>
              <a:t>e-mail |</a:t>
            </a:r>
            <a:endParaRPr lang="cs-CZ" dirty="0"/>
          </a:p>
        </p:txBody>
      </p:sp>
      <p:sp>
        <p:nvSpPr>
          <p:cNvPr id="396" name="Zástupný symbol pro text 395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r>
              <a:rPr lang="cs-CZ" dirty="0" smtClean="0"/>
              <a:t>annac@example.com</a:t>
            </a:r>
            <a:endParaRPr lang="cs-CZ" dirty="0"/>
          </a:p>
        </p:txBody>
      </p:sp>
      <p:sp>
        <p:nvSpPr>
          <p:cNvPr id="397" name="Zástupný symbol pro text 396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r>
              <a:rPr lang="cs-CZ" dirty="0" smtClean="0"/>
              <a:t>web |</a:t>
            </a:r>
            <a:endParaRPr lang="cs-CZ" dirty="0"/>
          </a:p>
        </p:txBody>
      </p:sp>
      <p:sp>
        <p:nvSpPr>
          <p:cNvPr id="398" name="Zástupný symbol pro text 397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r>
              <a:rPr lang="cs-CZ" dirty="0" smtClean="0"/>
              <a:t>example.com/</a:t>
            </a:r>
            <a:r>
              <a:rPr lang="cs-CZ" dirty="0" err="1" smtClean="0"/>
              <a:t>annac</a:t>
            </a:r>
            <a:r>
              <a:rPr lang="cs-CZ" dirty="0" smtClean="0"/>
              <a:t>/blog</a:t>
            </a:r>
            <a:endParaRPr lang="cs-CZ" dirty="0"/>
          </a:p>
        </p:txBody>
      </p:sp>
      <p:sp>
        <p:nvSpPr>
          <p:cNvPr id="579" name="Zástupný symbol pro text 578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0" name="Zástupný symbol pro text 579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1" name="Zástupný symbol pro text 580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2" name="Zástupný symbol pro text 581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3" name="Zástupný symbol pro text 582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4" name="Zástupný symbol pro text 583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5" name="Zástupný symbol pro text 584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6" name="Zástupný symbol pro text 585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7" name="Zástupný symbol pro text 586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8" name="Zástupný symbol pro text 587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9" name="Zástupný symbol pro text 588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0" name="Zástupný symbol pro text 589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1" name="Zástupný symbol pro text 590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2" name="Zástupný symbol pro text 591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3" name="Zástupný symbol pro text 592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4" name="Zástupný symbol pro text 593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5" name="Zástupný symbol pro text 594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6" name="Zástupný symbol pro text 595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7" name="Zástupný symbol pro text 596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8" name="Zástupný symbol pro text 597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9" name="Zástupný symbol pro text 598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0" name="Zástupný symbol pro text 599"/>
          <p:cNvSpPr>
            <a:spLocks noGrp="1"/>
          </p:cNvSpPr>
          <p:nvPr>
            <p:ph type="body" sz="quarter" idx="16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1" name="Zástupný symbol pro text 600"/>
          <p:cNvSpPr>
            <a:spLocks noGrp="1"/>
          </p:cNvSpPr>
          <p:nvPr>
            <p:ph type="body" sz="quarter" idx="16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2" name="Zástupný symbol pro text 601"/>
          <p:cNvSpPr>
            <a:spLocks noGrp="1"/>
          </p:cNvSpPr>
          <p:nvPr>
            <p:ph type="body" sz="quarter" idx="16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3" name="Zástupný symbol pro text 602"/>
          <p:cNvSpPr>
            <a:spLocks noGrp="1"/>
          </p:cNvSpPr>
          <p:nvPr>
            <p:ph type="body" sz="quarter" idx="17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4" name="Zástupný symbol pro text 603"/>
          <p:cNvSpPr>
            <a:spLocks noGrp="1"/>
          </p:cNvSpPr>
          <p:nvPr>
            <p:ph type="body" sz="quarter" idx="17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5" name="Zástupný symbol pro text 604"/>
          <p:cNvSpPr>
            <a:spLocks noGrp="1"/>
          </p:cNvSpPr>
          <p:nvPr>
            <p:ph type="body" sz="quarter" idx="17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6" name="Zástupný symbol pro text 605"/>
          <p:cNvSpPr>
            <a:spLocks noGrp="1"/>
          </p:cNvSpPr>
          <p:nvPr>
            <p:ph type="body" sz="quarter" idx="17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7" name="Zástupný symbol pro text 606"/>
          <p:cNvSpPr>
            <a:spLocks noGrp="1"/>
          </p:cNvSpPr>
          <p:nvPr>
            <p:ph type="body" sz="quarter" idx="17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8" name="Zástupný symbol pro text 607"/>
          <p:cNvSpPr>
            <a:spLocks noGrp="1"/>
          </p:cNvSpPr>
          <p:nvPr>
            <p:ph type="body" sz="quarter" idx="17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9" name="Zástupný symbol pro text 608"/>
          <p:cNvSpPr>
            <a:spLocks noGrp="1"/>
          </p:cNvSpPr>
          <p:nvPr>
            <p:ph type="body" sz="quarter" idx="17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0" name="Zástupný symbol pro text 609"/>
          <p:cNvSpPr>
            <a:spLocks noGrp="1"/>
          </p:cNvSpPr>
          <p:nvPr>
            <p:ph type="body" sz="quarter" idx="17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1" name="Zástupný symbol pro text 610"/>
          <p:cNvSpPr>
            <a:spLocks noGrp="1"/>
          </p:cNvSpPr>
          <p:nvPr>
            <p:ph type="body" sz="quarter" idx="17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2" name="Zástupný symbol pro text 611"/>
          <p:cNvSpPr>
            <a:spLocks noGrp="1"/>
          </p:cNvSpPr>
          <p:nvPr>
            <p:ph type="body" sz="quarter" idx="17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3" name="Zástupný symbol pro text 612"/>
          <p:cNvSpPr>
            <a:spLocks noGrp="1"/>
          </p:cNvSpPr>
          <p:nvPr>
            <p:ph type="body" sz="quarter" idx="18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4" name="Zástupný symbol pro text 613"/>
          <p:cNvSpPr>
            <a:spLocks noGrp="1"/>
          </p:cNvSpPr>
          <p:nvPr>
            <p:ph type="body" sz="quarter" idx="18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5" name="Zástupný symbol pro text 614"/>
          <p:cNvSpPr>
            <a:spLocks noGrp="1"/>
          </p:cNvSpPr>
          <p:nvPr>
            <p:ph type="body" sz="quarter" idx="18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6" name="Zástupný symbol pro text 615"/>
          <p:cNvSpPr>
            <a:spLocks noGrp="1"/>
          </p:cNvSpPr>
          <p:nvPr>
            <p:ph type="body" sz="quarter" idx="18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7" name="Zástupný symbol pro text 616"/>
          <p:cNvSpPr>
            <a:spLocks noGrp="1"/>
          </p:cNvSpPr>
          <p:nvPr>
            <p:ph type="body" sz="quarter" idx="18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8" name="Zástupný symbol pro text 617"/>
          <p:cNvSpPr>
            <a:spLocks noGrp="1"/>
          </p:cNvSpPr>
          <p:nvPr>
            <p:ph type="body" sz="quarter" idx="18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9" name="Zástupný symbol pro text 618"/>
          <p:cNvSpPr>
            <a:spLocks noGrp="1"/>
          </p:cNvSpPr>
          <p:nvPr>
            <p:ph type="body" sz="quarter" idx="18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0" name="Zástupný symbol pro text 619"/>
          <p:cNvSpPr>
            <a:spLocks noGrp="1"/>
          </p:cNvSpPr>
          <p:nvPr>
            <p:ph type="body" sz="quarter" idx="18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1" name="Zástupný symbol pro text 620"/>
          <p:cNvSpPr>
            <a:spLocks noGrp="1"/>
          </p:cNvSpPr>
          <p:nvPr>
            <p:ph type="body" sz="quarter" idx="18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2" name="Zástupný symbol pro text 621"/>
          <p:cNvSpPr>
            <a:spLocks noGrp="1"/>
          </p:cNvSpPr>
          <p:nvPr>
            <p:ph type="body" sz="quarter" idx="18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3" name="Zástupný symbol pro text 622"/>
          <p:cNvSpPr>
            <a:spLocks noGrp="1"/>
          </p:cNvSpPr>
          <p:nvPr>
            <p:ph type="body" sz="quarter" idx="19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4" name="Zástupný symbol pro text 623"/>
          <p:cNvSpPr>
            <a:spLocks noGrp="1"/>
          </p:cNvSpPr>
          <p:nvPr>
            <p:ph type="body" sz="quarter" idx="19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5" name="Zástupný symbol pro text 624"/>
          <p:cNvSpPr>
            <a:spLocks noGrp="1"/>
          </p:cNvSpPr>
          <p:nvPr>
            <p:ph type="body" sz="quarter" idx="19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6" name="Zástupný symbol pro text 625"/>
          <p:cNvSpPr>
            <a:spLocks noGrp="1"/>
          </p:cNvSpPr>
          <p:nvPr>
            <p:ph type="body" sz="quarter" idx="19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7" name="Zástupný symbol pro text 626"/>
          <p:cNvSpPr>
            <a:spLocks noGrp="1"/>
          </p:cNvSpPr>
          <p:nvPr>
            <p:ph type="body" sz="quarter" idx="19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8" name="Zástupný symbol pro text 627"/>
          <p:cNvSpPr>
            <a:spLocks noGrp="1"/>
          </p:cNvSpPr>
          <p:nvPr>
            <p:ph type="body" sz="quarter" idx="19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9" name="Zástupný symbol pro text 628"/>
          <p:cNvSpPr>
            <a:spLocks noGrp="1"/>
          </p:cNvSpPr>
          <p:nvPr>
            <p:ph type="body" sz="quarter" idx="19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0" name="Zástupný symbol pro text 629"/>
          <p:cNvSpPr>
            <a:spLocks noGrp="1"/>
          </p:cNvSpPr>
          <p:nvPr>
            <p:ph type="body" sz="quarter" idx="19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1" name="Zástupný symbol pro text 630"/>
          <p:cNvSpPr>
            <a:spLocks noGrp="1"/>
          </p:cNvSpPr>
          <p:nvPr>
            <p:ph type="body" sz="quarter" idx="19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2" name="Zástupný symbol pro text 631"/>
          <p:cNvSpPr>
            <a:spLocks noGrp="1"/>
          </p:cNvSpPr>
          <p:nvPr>
            <p:ph type="body" sz="quarter" idx="19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3" name="Zástupný symbol pro text 632"/>
          <p:cNvSpPr>
            <a:spLocks noGrp="1"/>
          </p:cNvSpPr>
          <p:nvPr>
            <p:ph type="body" sz="quarter" idx="20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4" name="Zástupný symbol pro text 633"/>
          <p:cNvSpPr>
            <a:spLocks noGrp="1"/>
          </p:cNvSpPr>
          <p:nvPr>
            <p:ph type="body" sz="quarter" idx="20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5" name="Zástupný symbol pro text 634"/>
          <p:cNvSpPr>
            <a:spLocks noGrp="1"/>
          </p:cNvSpPr>
          <p:nvPr>
            <p:ph type="body" sz="quarter" idx="20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6" name="Zástupný symbol pro text 635"/>
          <p:cNvSpPr>
            <a:spLocks noGrp="1"/>
          </p:cNvSpPr>
          <p:nvPr>
            <p:ph type="body" sz="quarter" idx="20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7" name="Zástupný symbol pro text 636"/>
          <p:cNvSpPr>
            <a:spLocks noGrp="1"/>
          </p:cNvSpPr>
          <p:nvPr>
            <p:ph type="body" sz="quarter" idx="20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8" name="Zástupný symbol pro text 637"/>
          <p:cNvSpPr>
            <a:spLocks noGrp="1"/>
          </p:cNvSpPr>
          <p:nvPr>
            <p:ph type="body" sz="quarter" idx="20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9" name="Zástupný symbol pro text 638"/>
          <p:cNvSpPr>
            <a:spLocks noGrp="1"/>
          </p:cNvSpPr>
          <p:nvPr>
            <p:ph type="body" sz="quarter" idx="20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0" name="Zástupný symbol pro text 639"/>
          <p:cNvSpPr>
            <a:spLocks noGrp="1"/>
          </p:cNvSpPr>
          <p:nvPr>
            <p:ph type="body" sz="quarter" idx="20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1" name="Zástupný symbol pro text 640"/>
          <p:cNvSpPr>
            <a:spLocks noGrp="1"/>
          </p:cNvSpPr>
          <p:nvPr>
            <p:ph type="body" sz="quarter" idx="20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2" name="Zástupný symbol pro text 641"/>
          <p:cNvSpPr>
            <a:spLocks noGrp="1"/>
          </p:cNvSpPr>
          <p:nvPr>
            <p:ph type="body" sz="quarter" idx="20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3" name="Zástupný symbol pro text 642"/>
          <p:cNvSpPr>
            <a:spLocks noGrp="1"/>
          </p:cNvSpPr>
          <p:nvPr>
            <p:ph type="body" sz="quarter" idx="21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4" name="Zástupný symbol pro text 643"/>
          <p:cNvSpPr>
            <a:spLocks noGrp="1"/>
          </p:cNvSpPr>
          <p:nvPr>
            <p:ph type="body" sz="quarter" idx="2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5" name="Zástupný symbol pro text 644"/>
          <p:cNvSpPr>
            <a:spLocks noGrp="1"/>
          </p:cNvSpPr>
          <p:nvPr>
            <p:ph type="body" sz="quarter" idx="21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6" name="Zástupný symbol pro text 645"/>
          <p:cNvSpPr>
            <a:spLocks noGrp="1"/>
          </p:cNvSpPr>
          <p:nvPr>
            <p:ph type="body" sz="quarter" idx="21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7" name="Zástupný symbol pro text 646"/>
          <p:cNvSpPr>
            <a:spLocks noGrp="1"/>
          </p:cNvSpPr>
          <p:nvPr>
            <p:ph type="body" sz="quarter" idx="21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8" name="Zástupný symbol pro text 647"/>
          <p:cNvSpPr>
            <a:spLocks noGrp="1"/>
          </p:cNvSpPr>
          <p:nvPr>
            <p:ph type="body" sz="quarter" idx="215"/>
          </p:nvPr>
        </p:nvSpPr>
        <p:spPr>
          <a:xfrm>
            <a:off x="2119312" y="9140497"/>
            <a:ext cx="1275989" cy="136548"/>
          </a:xfrm>
        </p:spPr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9" name="Zástupný symbol pro text 648"/>
          <p:cNvSpPr>
            <a:spLocks noGrp="1"/>
          </p:cNvSpPr>
          <p:nvPr>
            <p:ph type="body" sz="quarter" idx="216"/>
          </p:nvPr>
        </p:nvSpPr>
        <p:spPr>
          <a:xfrm>
            <a:off x="1762234" y="9285577"/>
            <a:ext cx="253815" cy="124363"/>
          </a:xfrm>
        </p:spPr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0" name="Zástupný symbol pro text 649"/>
          <p:cNvSpPr>
            <a:spLocks noGrp="1"/>
          </p:cNvSpPr>
          <p:nvPr>
            <p:ph type="body" sz="quarter" idx="217"/>
          </p:nvPr>
        </p:nvSpPr>
        <p:spPr>
          <a:xfrm>
            <a:off x="2019170" y="9285577"/>
            <a:ext cx="1376131" cy="124363"/>
          </a:xfrm>
        </p:spPr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1" name="Zástupný symbol pro text 650"/>
          <p:cNvSpPr>
            <a:spLocks noGrp="1"/>
          </p:cNvSpPr>
          <p:nvPr>
            <p:ph type="body" sz="quarter" idx="2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2" name="Zástupný symbol pro text 651"/>
          <p:cNvSpPr>
            <a:spLocks noGrp="1"/>
          </p:cNvSpPr>
          <p:nvPr>
            <p:ph type="body" sz="quarter" idx="2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3" name="Zástupný symbol pro text 652"/>
          <p:cNvSpPr>
            <a:spLocks noGrp="1"/>
          </p:cNvSpPr>
          <p:nvPr>
            <p:ph type="body" sz="quarter" idx="2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4" name="Zástupný symbol pro text 653"/>
          <p:cNvSpPr>
            <a:spLocks noGrp="1"/>
          </p:cNvSpPr>
          <p:nvPr>
            <p:ph type="body" sz="quarter" idx="2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5" name="Zástupný symbol pro text 654"/>
          <p:cNvSpPr>
            <a:spLocks noGrp="1"/>
          </p:cNvSpPr>
          <p:nvPr>
            <p:ph type="body" sz="quarter" idx="2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6" name="Zástupný symbol pro text 655"/>
          <p:cNvSpPr>
            <a:spLocks noGrp="1"/>
          </p:cNvSpPr>
          <p:nvPr>
            <p:ph type="body" sz="quarter" idx="223"/>
          </p:nvPr>
        </p:nvSpPr>
        <p:spPr>
          <a:xfrm>
            <a:off x="4962634" y="9140497"/>
            <a:ext cx="357078" cy="128016"/>
          </a:xfrm>
        </p:spPr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7" name="Zástupný symbol pro text 656"/>
          <p:cNvSpPr>
            <a:spLocks noGrp="1"/>
          </p:cNvSpPr>
          <p:nvPr>
            <p:ph type="body" sz="quarter" idx="224"/>
          </p:nvPr>
        </p:nvSpPr>
        <p:spPr>
          <a:xfrm>
            <a:off x="5319712" y="9140497"/>
            <a:ext cx="1279110" cy="128016"/>
          </a:xfrm>
        </p:spPr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8" name="Zástupný symbol pro text 657"/>
          <p:cNvSpPr>
            <a:spLocks noGrp="1"/>
          </p:cNvSpPr>
          <p:nvPr>
            <p:ph type="body" sz="quarter" idx="225"/>
          </p:nvPr>
        </p:nvSpPr>
        <p:spPr>
          <a:xfrm>
            <a:off x="4962634" y="9285577"/>
            <a:ext cx="253815" cy="124363"/>
          </a:xfrm>
        </p:spPr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9" name="Zástupný symbol pro text 658"/>
          <p:cNvSpPr>
            <a:spLocks noGrp="1"/>
          </p:cNvSpPr>
          <p:nvPr>
            <p:ph type="body" sz="quarter" idx="226"/>
          </p:nvPr>
        </p:nvSpPr>
        <p:spPr>
          <a:xfrm>
            <a:off x="5219570" y="9285577"/>
            <a:ext cx="1376131" cy="124363"/>
          </a:xfrm>
        </p:spPr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zitky s polními květinami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C02E6C-C47D-464C-B21A-B5DE446098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</Words>
  <Application>Microsoft Office PowerPoint</Application>
  <PresentationFormat>Vlastní</PresentationFormat>
  <Paragraphs>15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Century Schoolbook</vt:lpstr>
      <vt:lpstr>Vizitky s polními květinami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2013-07-31T14:33:57Z</dcterms:created>
  <dcterms:modified xsi:type="dcterms:W3CDTF">2013-12-17T15:23:08Z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