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0" d="100"/>
          <a:sy n="70" d="100"/>
        </p:scale>
        <p:origin x="2394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0DF0C42-8226-4523-B11E-7C13978E6CFD}" type="datetimeFigureOut">
              <a:rPr lang="cs-CZ" smtClean="0"/>
              <a:t>30.11.2013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FE0F56A-0C86-4ACC-9CF4-1B63F756A4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AC0A8818-56B1-4EAC-B5D3-7BFFD2C4E1DE}" type="datetimeFigureOut">
              <a:rPr lang="cs-CZ"/>
              <a:t>30.11.2013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můžete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636046C0-8A92-4E40-B931-77A8EEB71F6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</a:t>
            </a:r>
            <a:r>
              <a:rPr lang="cs-CZ" baseline="0" dirty="0" smtClean="0"/>
              <a:t> si chcete první ukázkovou vizitku upravit, nahraďte obsah svým vlastním.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Pokud byste radši chtěli vytvořit vizitku sami bez šablony, klikněte na kartě Domů na tlačítko Nový snímek a vložte si tak novou stránku. Pak si místo prázdných zástupných symbolů dejte vlastní text.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Zástupný symbol pro text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00" name="Zástupný symbol pro text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01" name="Zástupný symbol pro text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02" name="Zástupný symbol pro text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03" name="Zástupný symbol pro text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04" name="Zástupný symbol pro text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05" name="Zástupný symbol pro text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06" name="Zástupný symbol pro text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07" name="Zástupný symbol pro text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08" name="Zástupný symbol pro text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111" name="Zástupný symbol pro text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112" name="Zástupný symbol pro text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113" name="Zástupný symbol pro text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114" name="Zástupný symbol pro text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115" name="Zástupný symbol pro text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194" name="Zástupný symbol pro text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195" name="Zástupný symbol pro text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196" name="Zástupný symbol pro text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197" name="Zástupný symbol pro text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198" name="Zástupný symbol pro text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09" name="Zástupný symbol pro text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10" name="Zástupný symbol pro text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11" name="Zástupný symbol pro text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12" name="Zástupný symbol pro text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13" name="Zástupný symbol pro text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14" name="Zástupný symbol pro text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15" name="Zástupný symbol pro text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16" name="Zástupný symbol pro text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17" name="Zástupný symbol pro text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18" name="Zástupný symbol pro text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19" name="Zástupný symbol pro text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20" name="Zástupný symbol pro text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21" name="Zástupný symbol pro text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22" name="Zástupný symbol pro text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23" name="Zástupný symbol pro text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24" name="Zástupný symbol pro tex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25" name="Zástupný symbol pro tex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26" name="Zástupný symbol pro text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27" name="Zástupný symbol pro text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28" name="Zástupný symbol pro text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29" name="Zástupný symbol pro text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30" name="Zástupný symbol pro text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31" name="Zástupný symbol pro tex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32" name="Zástupný symbol pro tex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33" name="Zástupný symbol pro text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  <p:sp>
        <p:nvSpPr>
          <p:cNvPr id="234" name="Zástupný symbol pro text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35" name="Zástupný symbol pro text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cs-CZ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36" name="Zástupný symbol pro text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Telefonní číslo | Telefonní číslo</a:t>
            </a:r>
          </a:p>
        </p:txBody>
      </p:sp>
      <p:sp>
        <p:nvSpPr>
          <p:cNvPr id="237" name="Zástupný symbol pro text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E-mailová adresa | 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38" name="Zástupný symbol pro tex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cs-CZ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cs-CZ" dirty="0"/>
              <a:t>Adresa URL blogu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Obdélní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můžete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cs-CZ"/>
              <a:t>30.11.2013</a:t>
            </a:fld>
            <a:endParaRPr lang="cs-CZ" dirty="0"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Obrázek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Obrázek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Obrázek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Obrázek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Obrázek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Obrázek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Skupin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Skupin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Obrázek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Obrázek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Obrázek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Obrázek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Obrázek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Obrázek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Obrázek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Obrázek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Skupin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Skupin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Obrázek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Obrázek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Obrázek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Obrázek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Obrázek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Obrázek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Obrázek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Obrázek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Skupin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Skupin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Obrázek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Obrázek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Obrázek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Obrázek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Obrázek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Obrázek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Obrázek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Obrázek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Skupin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Skupin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Obrázek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Obrázek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Obrázek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Obrázek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Obrázek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Obrázek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Obrázek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Obrázek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Skupin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Skupin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Obrázek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Obrázek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Obrázek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Obrázek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Obrázek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Obrázek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Obrázek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Obrázek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Skupin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Skupin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Obrázek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Obrázek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Obrázek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Obrázek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Obrázek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Obrázek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Obrázek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Obrázek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Skupin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Skupin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Obrázek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Obrázek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Obrázek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Obrázek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Obrázek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Obrázek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Obrázek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Obrázek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Skupin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Skupin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Obrázek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Obrázek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Obrázek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Obrázek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Obrázek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Obrázek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Obrázek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Obrázek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Skupin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Skupin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Obrázek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Obrázek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Obrázek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Obrázek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Obrázek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Obrázek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Obrázek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Obrázek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Skupin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Obrázek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Obrázek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Obrázek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Obrázek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Obrázek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cs-CZ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cs-CZ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Zástupný symbol pro text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cs-CZ" dirty="0"/>
              <a:t>Aleš Růžička</a:t>
            </a:r>
          </a:p>
        </p:txBody>
      </p:sp>
      <p:sp>
        <p:nvSpPr>
          <p:cNvPr id="492" name="Zástupný symbol pro text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cs-CZ" dirty="0"/>
              <a:t>Tvůrce alb a milovník umění</a:t>
            </a:r>
          </a:p>
        </p:txBody>
      </p:sp>
      <p:sp>
        <p:nvSpPr>
          <p:cNvPr id="493" name="Zástupný symbol pro text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cs-CZ" dirty="0"/>
              <a:t>mobil: 123 456 789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cs-CZ" dirty="0"/>
              <a:t> domů: 123 456 789</a:t>
            </a:r>
          </a:p>
        </p:txBody>
      </p:sp>
      <p:sp>
        <p:nvSpPr>
          <p:cNvPr id="494" name="Zástupný symbol pro text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cs-CZ" dirty="0"/>
              <a:t>alesr@example.com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cs-CZ" dirty="0"/>
              <a:t> @alesrexamplecom</a:t>
            </a:r>
          </a:p>
        </p:txBody>
      </p:sp>
      <p:sp>
        <p:nvSpPr>
          <p:cNvPr id="495" name="Zástupný symbol pro text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cs-CZ" dirty="0"/>
              <a:t>www.example.com/alesr/blog</a:t>
            </a:r>
          </a:p>
        </p:txBody>
      </p:sp>
      <p:sp>
        <p:nvSpPr>
          <p:cNvPr id="547" name="Zástupný symbol pro text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8" name="Zástupný symbol pro text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9" name="Zástupný symbol pro text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0" name="Zástupný symbol pro text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1" name="Zástupný symbol pro text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37" name="Zástupný symbol pro text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38" name="Zástupný symbol pro text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39" name="Zástupný symbol pro text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0" name="Zástupný symbol pro text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1" name="Zástupný symbol pro text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2" name="Zástupný symbol pro text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3" name="Zástupný symbol pro text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4" name="Zástupný symbol pro text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5" name="Zástupný symbol pro text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46" name="Zástupný symbol pro text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2" name="Zástupný symbol pro text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3" name="Zástupný symbol pro text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4" name="Zástupný symbol pro text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5" name="Zástupný symbol pro text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6" name="Zástupný symbol pro text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7" name="Zástupný symbol pro text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8" name="Zástupný symbol pro text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59" name="Zástupný symbol pro text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0" name="Zástupný symbol pro text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1" name="Zástupný symbol pro text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2" name="Zástupný symbol pro text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3" name="Zástupný symbol pro text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4" name="Zástupný symbol pro text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5" name="Zástupný symbol pro text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6" name="Zástupný symbol pro text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7" name="Zástupný symbol pro text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8" name="Zástupný symbol pro text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9" name="Zástupný symbol pro text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0" name="Zástupný symbol pro text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1" name="Zástupný symbol pro text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2" name="Zástupný symbol pro text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3" name="Zástupný symbol pro text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4" name="Zástupný symbol pro text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5" name="Zástupný symbol pro text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6" name="Zástupný symbol pro text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7" name="Zástupný symbol pro text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8" name="Zástupný symbol pro text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79" name="Zástupný symbol pro text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80" name="Zástupný symbol pro text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81" name="Zástupný symbol pro text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y – berušky (zarovnání na střed)">
  <a:themeElements>
    <a:clrScheme name="beruška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cs-CZ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Vlastní</PresentationFormat>
  <Paragraphs>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Vizitky – berušky (zarovnání na střed)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2013-07-31T14:27:41Z</dcterms:created>
  <dcterms:modified xsi:type="dcterms:W3CDTF">2013-11-30T06:17:56Z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