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0654" autoAdjust="0"/>
  </p:normalViewPr>
  <p:slideViewPr>
    <p:cSldViewPr snapToGrid="0" showGuides="1">
      <p:cViewPr varScale="1">
        <p:scale>
          <a:sx n="74" d="100"/>
          <a:sy n="74" d="100"/>
        </p:scale>
        <p:origin x="2292" y="72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297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40DF0C42-8226-4523-B11E-7C13978E6CFD}" type="datetimeFigureOut">
              <a:rPr lang="cs-CZ" smtClean="0"/>
              <a:t>30.11.2013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4FE0F56A-0C86-4ACC-9CF4-1B63F756A4B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AC0A8818-56B1-4EAC-B5D3-7BFFD2C4E1DE}" type="datetimeFigureOut">
              <a:rPr lang="cs-CZ"/>
              <a:t>30.11.2013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můžete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636046C0-8A92-4E40-B931-77A8EEB71F6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Pokud</a:t>
            </a:r>
            <a:r>
              <a:rPr lang="cs-CZ" baseline="0" dirty="0" smtClean="0"/>
              <a:t> si chcete první ukázkovou vizitku upravit, nahraďte obsah svým vlastním. </a:t>
            </a:r>
          </a:p>
          <a:p>
            <a:endParaRPr lang="cs-CZ" baseline="0" dirty="0" smtClean="0"/>
          </a:p>
          <a:p>
            <a:r>
              <a:rPr lang="cs-CZ" baseline="0" dirty="0" smtClean="0"/>
              <a:t>Pokud byste radši chtěli vytvořit vizitku sami bez šablony, klikněte na kartě Domů na tlačítko Nový snímek a vložte si tak novou stránku. Pak si místo prázdných zástupných symbolů dejte vlastní text.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57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01032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jméno.</a:t>
            </a:r>
          </a:p>
        </p:txBody>
      </p:sp>
      <p:sp>
        <p:nvSpPr>
          <p:cNvPr id="5" name="Zástupný symbol pro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101032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povolání nebo koníček.</a:t>
            </a:r>
          </a:p>
        </p:txBody>
      </p:sp>
      <p:sp>
        <p:nvSpPr>
          <p:cNvPr id="4" name="Zástupný symbol pro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252601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adresu.</a:t>
            </a:r>
          </a:p>
        </p:txBody>
      </p:sp>
      <p:sp>
        <p:nvSpPr>
          <p:cNvPr id="7" name="Zástupný symbol pro text 2"/>
          <p:cNvSpPr>
            <a:spLocks noGrp="1"/>
          </p:cNvSpPr>
          <p:nvPr>
            <p:ph type="body" sz="quarter" idx="13" hasCustomPrompt="1"/>
          </p:nvPr>
        </p:nvSpPr>
        <p:spPr>
          <a:xfrm>
            <a:off x="252601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Telefonní číslo</a:t>
            </a:r>
          </a:p>
        </p:txBody>
      </p:sp>
      <p:sp>
        <p:nvSpPr>
          <p:cNvPr id="8" name="Zástupný symbol pro text 2"/>
          <p:cNvSpPr>
            <a:spLocks noGrp="1"/>
          </p:cNvSpPr>
          <p:nvPr>
            <p:ph type="body" sz="quarter" idx="14" hasCustomPrompt="1"/>
          </p:nvPr>
        </p:nvSpPr>
        <p:spPr>
          <a:xfrm>
            <a:off x="252601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E-mailová adresa</a:t>
            </a:r>
          </a:p>
        </p:txBody>
      </p:sp>
      <p:sp>
        <p:nvSpPr>
          <p:cNvPr id="9" name="Zástupný symbol pro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252601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Přezdívka na </a:t>
            </a:r>
            <a:r>
              <a:rPr lang="cs-CZ" dirty="0" err="1"/>
              <a:t>Twitteru</a:t>
            </a:r>
            <a:endParaRPr lang="cs-CZ" dirty="0"/>
          </a:p>
        </p:txBody>
      </p:sp>
      <p:sp>
        <p:nvSpPr>
          <p:cNvPr id="22" name="Zástupný symbol pro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421538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jméno.</a:t>
            </a:r>
          </a:p>
        </p:txBody>
      </p:sp>
      <p:sp>
        <p:nvSpPr>
          <p:cNvPr id="24" name="Zástupný symbol pro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421538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povolání nebo koníček.</a:t>
            </a:r>
          </a:p>
        </p:txBody>
      </p:sp>
      <p:sp>
        <p:nvSpPr>
          <p:cNvPr id="23" name="Zástupný symbol pro text 2"/>
          <p:cNvSpPr>
            <a:spLocks noGrp="1"/>
          </p:cNvSpPr>
          <p:nvPr>
            <p:ph type="body" sz="quarter" idx="17" hasCustomPrompt="1"/>
          </p:nvPr>
        </p:nvSpPr>
        <p:spPr>
          <a:xfrm>
            <a:off x="573107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adresu.</a:t>
            </a:r>
          </a:p>
        </p:txBody>
      </p:sp>
      <p:sp>
        <p:nvSpPr>
          <p:cNvPr id="25" name="Zástupný symbol pro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573107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Telefonní číslo</a:t>
            </a:r>
          </a:p>
        </p:txBody>
      </p:sp>
      <p:sp>
        <p:nvSpPr>
          <p:cNvPr id="26" name="Zástupný symbol pro text 2"/>
          <p:cNvSpPr>
            <a:spLocks noGrp="1"/>
          </p:cNvSpPr>
          <p:nvPr>
            <p:ph type="body" sz="quarter" idx="20" hasCustomPrompt="1"/>
          </p:nvPr>
        </p:nvSpPr>
        <p:spPr>
          <a:xfrm>
            <a:off x="573107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E-mailová adresa</a:t>
            </a:r>
          </a:p>
        </p:txBody>
      </p:sp>
      <p:sp>
        <p:nvSpPr>
          <p:cNvPr id="27" name="Zástupný symbol pro text 2"/>
          <p:cNvSpPr>
            <a:spLocks noGrp="1"/>
          </p:cNvSpPr>
          <p:nvPr>
            <p:ph type="body" sz="quarter" idx="21" hasCustomPrompt="1"/>
          </p:nvPr>
        </p:nvSpPr>
        <p:spPr>
          <a:xfrm>
            <a:off x="573107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Přezdívka na </a:t>
            </a:r>
            <a:r>
              <a:rPr lang="cs-CZ" dirty="0" err="1"/>
              <a:t>Twitteru</a:t>
            </a:r>
            <a:endParaRPr lang="cs-CZ" dirty="0"/>
          </a:p>
        </p:txBody>
      </p:sp>
      <p:sp>
        <p:nvSpPr>
          <p:cNvPr id="28" name="Zástupný symbol pro text 2"/>
          <p:cNvSpPr>
            <a:spLocks noGrp="1"/>
          </p:cNvSpPr>
          <p:nvPr>
            <p:ph type="body" sz="quarter" idx="22" hasCustomPrompt="1"/>
          </p:nvPr>
        </p:nvSpPr>
        <p:spPr>
          <a:xfrm>
            <a:off x="101032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jméno.</a:t>
            </a:r>
          </a:p>
        </p:txBody>
      </p:sp>
      <p:sp>
        <p:nvSpPr>
          <p:cNvPr id="30" name="Zástupný symbol pro text 2"/>
          <p:cNvSpPr>
            <a:spLocks noGrp="1"/>
          </p:cNvSpPr>
          <p:nvPr>
            <p:ph type="body" sz="quarter" idx="24" hasCustomPrompt="1"/>
          </p:nvPr>
        </p:nvSpPr>
        <p:spPr>
          <a:xfrm>
            <a:off x="101032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povolání nebo koníček.</a:t>
            </a:r>
          </a:p>
        </p:txBody>
      </p:sp>
      <p:sp>
        <p:nvSpPr>
          <p:cNvPr id="29" name="Zástupný symbol pro text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601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adresu.</a:t>
            </a:r>
          </a:p>
        </p:txBody>
      </p:sp>
      <p:sp>
        <p:nvSpPr>
          <p:cNvPr id="31" name="Zástupný symbol pro text 2"/>
          <p:cNvSpPr>
            <a:spLocks noGrp="1"/>
          </p:cNvSpPr>
          <p:nvPr>
            <p:ph type="body" sz="quarter" idx="25" hasCustomPrompt="1"/>
          </p:nvPr>
        </p:nvSpPr>
        <p:spPr>
          <a:xfrm>
            <a:off x="252601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Telefonní číslo</a:t>
            </a:r>
          </a:p>
        </p:txBody>
      </p:sp>
      <p:sp>
        <p:nvSpPr>
          <p:cNvPr id="32" name="Zástupný symbol pro text 2"/>
          <p:cNvSpPr>
            <a:spLocks noGrp="1"/>
          </p:cNvSpPr>
          <p:nvPr>
            <p:ph type="body" sz="quarter" idx="26" hasCustomPrompt="1"/>
          </p:nvPr>
        </p:nvSpPr>
        <p:spPr>
          <a:xfrm>
            <a:off x="252601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E-mailová adresa</a:t>
            </a:r>
          </a:p>
        </p:txBody>
      </p:sp>
      <p:sp>
        <p:nvSpPr>
          <p:cNvPr id="33" name="Zástupný symbol pro text 2"/>
          <p:cNvSpPr>
            <a:spLocks noGrp="1"/>
          </p:cNvSpPr>
          <p:nvPr>
            <p:ph type="body" sz="quarter" idx="27" hasCustomPrompt="1"/>
          </p:nvPr>
        </p:nvSpPr>
        <p:spPr>
          <a:xfrm>
            <a:off x="252601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Přezdívka na </a:t>
            </a:r>
            <a:r>
              <a:rPr lang="cs-CZ" dirty="0" err="1"/>
              <a:t>Twitteru</a:t>
            </a:r>
            <a:endParaRPr lang="cs-CZ" dirty="0"/>
          </a:p>
        </p:txBody>
      </p:sp>
      <p:sp>
        <p:nvSpPr>
          <p:cNvPr id="34" name="Zástupný symbol pro text 2"/>
          <p:cNvSpPr>
            <a:spLocks noGrp="1"/>
          </p:cNvSpPr>
          <p:nvPr>
            <p:ph type="body" sz="quarter" idx="28" hasCustomPrompt="1"/>
          </p:nvPr>
        </p:nvSpPr>
        <p:spPr>
          <a:xfrm>
            <a:off x="421538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jméno.</a:t>
            </a:r>
          </a:p>
        </p:txBody>
      </p:sp>
      <p:sp>
        <p:nvSpPr>
          <p:cNvPr id="36" name="Zástupný symbol pro text 2"/>
          <p:cNvSpPr>
            <a:spLocks noGrp="1"/>
          </p:cNvSpPr>
          <p:nvPr>
            <p:ph type="body" sz="quarter" idx="30" hasCustomPrompt="1"/>
          </p:nvPr>
        </p:nvSpPr>
        <p:spPr>
          <a:xfrm>
            <a:off x="421538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povolání nebo koníček.</a:t>
            </a:r>
          </a:p>
        </p:txBody>
      </p:sp>
      <p:sp>
        <p:nvSpPr>
          <p:cNvPr id="35" name="Zástupný symbol pro text 2"/>
          <p:cNvSpPr>
            <a:spLocks noGrp="1"/>
          </p:cNvSpPr>
          <p:nvPr>
            <p:ph type="body" sz="quarter" idx="29" hasCustomPrompt="1"/>
          </p:nvPr>
        </p:nvSpPr>
        <p:spPr>
          <a:xfrm>
            <a:off x="573107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adresu.</a:t>
            </a:r>
          </a:p>
        </p:txBody>
      </p:sp>
      <p:sp>
        <p:nvSpPr>
          <p:cNvPr id="37" name="Zástupný symbol pro text 2"/>
          <p:cNvSpPr>
            <a:spLocks noGrp="1"/>
          </p:cNvSpPr>
          <p:nvPr>
            <p:ph type="body" sz="quarter" idx="31" hasCustomPrompt="1"/>
          </p:nvPr>
        </p:nvSpPr>
        <p:spPr>
          <a:xfrm>
            <a:off x="573107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Telefonní číslo</a:t>
            </a:r>
          </a:p>
        </p:txBody>
      </p:sp>
      <p:sp>
        <p:nvSpPr>
          <p:cNvPr id="38" name="Zástupný symbol pro text 2"/>
          <p:cNvSpPr>
            <a:spLocks noGrp="1"/>
          </p:cNvSpPr>
          <p:nvPr>
            <p:ph type="body" sz="quarter" idx="32" hasCustomPrompt="1"/>
          </p:nvPr>
        </p:nvSpPr>
        <p:spPr>
          <a:xfrm>
            <a:off x="573107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E-mailová adresa</a:t>
            </a:r>
          </a:p>
        </p:txBody>
      </p:sp>
      <p:sp>
        <p:nvSpPr>
          <p:cNvPr id="39" name="Zástupný symbol pro text 2"/>
          <p:cNvSpPr>
            <a:spLocks noGrp="1"/>
          </p:cNvSpPr>
          <p:nvPr>
            <p:ph type="body" sz="quarter" idx="33" hasCustomPrompt="1"/>
          </p:nvPr>
        </p:nvSpPr>
        <p:spPr>
          <a:xfrm>
            <a:off x="573107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Přezdívka na </a:t>
            </a:r>
            <a:r>
              <a:rPr lang="cs-CZ" dirty="0" err="1"/>
              <a:t>Twitteru</a:t>
            </a:r>
            <a:endParaRPr lang="cs-CZ" dirty="0"/>
          </a:p>
        </p:txBody>
      </p:sp>
      <p:sp>
        <p:nvSpPr>
          <p:cNvPr id="40" name="Zástupný symbol pro text 2"/>
          <p:cNvSpPr>
            <a:spLocks noGrp="1"/>
          </p:cNvSpPr>
          <p:nvPr>
            <p:ph type="body" sz="quarter" idx="34" hasCustomPrompt="1"/>
          </p:nvPr>
        </p:nvSpPr>
        <p:spPr>
          <a:xfrm>
            <a:off x="101032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jméno.</a:t>
            </a:r>
          </a:p>
        </p:txBody>
      </p:sp>
      <p:sp>
        <p:nvSpPr>
          <p:cNvPr id="42" name="Zástupný symbol pro text 2"/>
          <p:cNvSpPr>
            <a:spLocks noGrp="1"/>
          </p:cNvSpPr>
          <p:nvPr>
            <p:ph type="body" sz="quarter" idx="36" hasCustomPrompt="1"/>
          </p:nvPr>
        </p:nvSpPr>
        <p:spPr>
          <a:xfrm>
            <a:off x="101032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povolání nebo koníček.</a:t>
            </a:r>
          </a:p>
        </p:txBody>
      </p:sp>
      <p:sp>
        <p:nvSpPr>
          <p:cNvPr id="41" name="Zástupný symbol pro text 2"/>
          <p:cNvSpPr>
            <a:spLocks noGrp="1"/>
          </p:cNvSpPr>
          <p:nvPr>
            <p:ph type="body" sz="quarter" idx="35" hasCustomPrompt="1"/>
          </p:nvPr>
        </p:nvSpPr>
        <p:spPr>
          <a:xfrm>
            <a:off x="252601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adresu.</a:t>
            </a:r>
          </a:p>
        </p:txBody>
      </p:sp>
      <p:sp>
        <p:nvSpPr>
          <p:cNvPr id="43" name="Zástupný symbol pro text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601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Telefonní číslo</a:t>
            </a:r>
          </a:p>
        </p:txBody>
      </p:sp>
      <p:sp>
        <p:nvSpPr>
          <p:cNvPr id="44" name="Zástupný symbol pro text 2"/>
          <p:cNvSpPr>
            <a:spLocks noGrp="1"/>
          </p:cNvSpPr>
          <p:nvPr>
            <p:ph type="body" sz="quarter" idx="38" hasCustomPrompt="1"/>
          </p:nvPr>
        </p:nvSpPr>
        <p:spPr>
          <a:xfrm>
            <a:off x="252601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E-mailová adresa</a:t>
            </a:r>
          </a:p>
        </p:txBody>
      </p:sp>
      <p:sp>
        <p:nvSpPr>
          <p:cNvPr id="45" name="Zástupný symbol pro text 2"/>
          <p:cNvSpPr>
            <a:spLocks noGrp="1"/>
          </p:cNvSpPr>
          <p:nvPr>
            <p:ph type="body" sz="quarter" idx="39" hasCustomPrompt="1"/>
          </p:nvPr>
        </p:nvSpPr>
        <p:spPr>
          <a:xfrm>
            <a:off x="252601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Přezdívka na </a:t>
            </a:r>
            <a:r>
              <a:rPr lang="cs-CZ" dirty="0" err="1"/>
              <a:t>Twitteru</a:t>
            </a:r>
            <a:endParaRPr lang="cs-CZ" dirty="0"/>
          </a:p>
        </p:txBody>
      </p:sp>
      <p:sp>
        <p:nvSpPr>
          <p:cNvPr id="46" name="Zástupný symbol pro text 2"/>
          <p:cNvSpPr>
            <a:spLocks noGrp="1"/>
          </p:cNvSpPr>
          <p:nvPr>
            <p:ph type="body" sz="quarter" idx="40" hasCustomPrompt="1"/>
          </p:nvPr>
        </p:nvSpPr>
        <p:spPr>
          <a:xfrm>
            <a:off x="421538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jméno.</a:t>
            </a:r>
          </a:p>
        </p:txBody>
      </p:sp>
      <p:sp>
        <p:nvSpPr>
          <p:cNvPr id="48" name="Zástupný symbol pro text 2"/>
          <p:cNvSpPr>
            <a:spLocks noGrp="1"/>
          </p:cNvSpPr>
          <p:nvPr>
            <p:ph type="body" sz="quarter" idx="42" hasCustomPrompt="1"/>
          </p:nvPr>
        </p:nvSpPr>
        <p:spPr>
          <a:xfrm>
            <a:off x="421538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povolání nebo koníček.</a:t>
            </a:r>
          </a:p>
        </p:txBody>
      </p:sp>
      <p:sp>
        <p:nvSpPr>
          <p:cNvPr id="47" name="Zástupný symbol pro text 2"/>
          <p:cNvSpPr>
            <a:spLocks noGrp="1"/>
          </p:cNvSpPr>
          <p:nvPr>
            <p:ph type="body" sz="quarter" idx="41" hasCustomPrompt="1"/>
          </p:nvPr>
        </p:nvSpPr>
        <p:spPr>
          <a:xfrm>
            <a:off x="573107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adresu.</a:t>
            </a:r>
          </a:p>
        </p:txBody>
      </p:sp>
      <p:sp>
        <p:nvSpPr>
          <p:cNvPr id="49" name="Zástupný symbol pro text 2"/>
          <p:cNvSpPr>
            <a:spLocks noGrp="1"/>
          </p:cNvSpPr>
          <p:nvPr>
            <p:ph type="body" sz="quarter" idx="43" hasCustomPrompt="1"/>
          </p:nvPr>
        </p:nvSpPr>
        <p:spPr>
          <a:xfrm>
            <a:off x="573107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Telefonní číslo</a:t>
            </a:r>
          </a:p>
        </p:txBody>
      </p:sp>
      <p:sp>
        <p:nvSpPr>
          <p:cNvPr id="50" name="Zástupný symbol pro text 2"/>
          <p:cNvSpPr>
            <a:spLocks noGrp="1"/>
          </p:cNvSpPr>
          <p:nvPr>
            <p:ph type="body" sz="quarter" idx="44" hasCustomPrompt="1"/>
          </p:nvPr>
        </p:nvSpPr>
        <p:spPr>
          <a:xfrm>
            <a:off x="573107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E-mailová adresa</a:t>
            </a:r>
          </a:p>
        </p:txBody>
      </p:sp>
      <p:sp>
        <p:nvSpPr>
          <p:cNvPr id="51" name="Zástupný symbol pro text 2"/>
          <p:cNvSpPr>
            <a:spLocks noGrp="1"/>
          </p:cNvSpPr>
          <p:nvPr>
            <p:ph type="body" sz="quarter" idx="45" hasCustomPrompt="1"/>
          </p:nvPr>
        </p:nvSpPr>
        <p:spPr>
          <a:xfrm>
            <a:off x="573107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Přezdívka na </a:t>
            </a:r>
            <a:r>
              <a:rPr lang="cs-CZ" dirty="0" err="1"/>
              <a:t>Twitteru</a:t>
            </a:r>
            <a:endParaRPr lang="cs-CZ" dirty="0"/>
          </a:p>
        </p:txBody>
      </p:sp>
      <p:sp>
        <p:nvSpPr>
          <p:cNvPr id="52" name="Zástupný symbol pro text 2"/>
          <p:cNvSpPr>
            <a:spLocks noGrp="1"/>
          </p:cNvSpPr>
          <p:nvPr>
            <p:ph type="body" sz="quarter" idx="46" hasCustomPrompt="1"/>
          </p:nvPr>
        </p:nvSpPr>
        <p:spPr>
          <a:xfrm>
            <a:off x="101032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jméno.</a:t>
            </a:r>
          </a:p>
        </p:txBody>
      </p:sp>
      <p:sp>
        <p:nvSpPr>
          <p:cNvPr id="54" name="Zástupný symbol pro text 2"/>
          <p:cNvSpPr>
            <a:spLocks noGrp="1"/>
          </p:cNvSpPr>
          <p:nvPr>
            <p:ph type="body" sz="quarter" idx="48" hasCustomPrompt="1"/>
          </p:nvPr>
        </p:nvSpPr>
        <p:spPr>
          <a:xfrm>
            <a:off x="101032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povolání nebo koníček.</a:t>
            </a:r>
          </a:p>
        </p:txBody>
      </p:sp>
      <p:sp>
        <p:nvSpPr>
          <p:cNvPr id="53" name="Zástupný symbol pro text 2"/>
          <p:cNvSpPr>
            <a:spLocks noGrp="1"/>
          </p:cNvSpPr>
          <p:nvPr>
            <p:ph type="body" sz="quarter" idx="47" hasCustomPrompt="1"/>
          </p:nvPr>
        </p:nvSpPr>
        <p:spPr>
          <a:xfrm>
            <a:off x="252601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adresu.</a:t>
            </a:r>
          </a:p>
        </p:txBody>
      </p:sp>
      <p:sp>
        <p:nvSpPr>
          <p:cNvPr id="55" name="Zástupný symbol pro text 2"/>
          <p:cNvSpPr>
            <a:spLocks noGrp="1"/>
          </p:cNvSpPr>
          <p:nvPr>
            <p:ph type="body" sz="quarter" idx="49" hasCustomPrompt="1"/>
          </p:nvPr>
        </p:nvSpPr>
        <p:spPr>
          <a:xfrm>
            <a:off x="252601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Telefonní číslo</a:t>
            </a:r>
          </a:p>
        </p:txBody>
      </p:sp>
      <p:sp>
        <p:nvSpPr>
          <p:cNvPr id="56" name="Zástupný symbol pro text 2"/>
          <p:cNvSpPr>
            <a:spLocks noGrp="1"/>
          </p:cNvSpPr>
          <p:nvPr>
            <p:ph type="body" sz="quarter" idx="50" hasCustomPrompt="1"/>
          </p:nvPr>
        </p:nvSpPr>
        <p:spPr>
          <a:xfrm>
            <a:off x="252601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E-mailová adresa</a:t>
            </a:r>
          </a:p>
        </p:txBody>
      </p:sp>
      <p:sp>
        <p:nvSpPr>
          <p:cNvPr id="57" name="Zástupný symbol pro text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601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Přezdívka na </a:t>
            </a:r>
            <a:r>
              <a:rPr lang="cs-CZ" dirty="0" err="1"/>
              <a:t>Twitteru</a:t>
            </a:r>
            <a:endParaRPr lang="cs-CZ" dirty="0"/>
          </a:p>
        </p:txBody>
      </p:sp>
      <p:sp>
        <p:nvSpPr>
          <p:cNvPr id="58" name="Zástupný symbol pro text 2"/>
          <p:cNvSpPr>
            <a:spLocks noGrp="1"/>
          </p:cNvSpPr>
          <p:nvPr>
            <p:ph type="body" sz="quarter" idx="52" hasCustomPrompt="1"/>
          </p:nvPr>
        </p:nvSpPr>
        <p:spPr>
          <a:xfrm>
            <a:off x="421538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jméno.</a:t>
            </a:r>
          </a:p>
        </p:txBody>
      </p:sp>
      <p:sp>
        <p:nvSpPr>
          <p:cNvPr id="60" name="Zástupný symbol pro text 2"/>
          <p:cNvSpPr>
            <a:spLocks noGrp="1"/>
          </p:cNvSpPr>
          <p:nvPr>
            <p:ph type="body" sz="quarter" idx="54" hasCustomPrompt="1"/>
          </p:nvPr>
        </p:nvSpPr>
        <p:spPr>
          <a:xfrm>
            <a:off x="421538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povolání nebo koníček.</a:t>
            </a:r>
          </a:p>
        </p:txBody>
      </p:sp>
      <p:sp>
        <p:nvSpPr>
          <p:cNvPr id="59" name="Zástupný symbol pro text 2"/>
          <p:cNvSpPr>
            <a:spLocks noGrp="1"/>
          </p:cNvSpPr>
          <p:nvPr>
            <p:ph type="body" sz="quarter" idx="53" hasCustomPrompt="1"/>
          </p:nvPr>
        </p:nvSpPr>
        <p:spPr>
          <a:xfrm>
            <a:off x="573107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adresu.</a:t>
            </a:r>
          </a:p>
        </p:txBody>
      </p:sp>
      <p:sp>
        <p:nvSpPr>
          <p:cNvPr id="61" name="Zástupný symbol pro text 2"/>
          <p:cNvSpPr>
            <a:spLocks noGrp="1"/>
          </p:cNvSpPr>
          <p:nvPr>
            <p:ph type="body" sz="quarter" idx="55" hasCustomPrompt="1"/>
          </p:nvPr>
        </p:nvSpPr>
        <p:spPr>
          <a:xfrm>
            <a:off x="573107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Telefonní číslo</a:t>
            </a:r>
          </a:p>
        </p:txBody>
      </p:sp>
      <p:sp>
        <p:nvSpPr>
          <p:cNvPr id="62" name="Zástupný symbol pro text 2"/>
          <p:cNvSpPr>
            <a:spLocks noGrp="1"/>
          </p:cNvSpPr>
          <p:nvPr>
            <p:ph type="body" sz="quarter" idx="56" hasCustomPrompt="1"/>
          </p:nvPr>
        </p:nvSpPr>
        <p:spPr>
          <a:xfrm>
            <a:off x="573107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E-mailová adresa</a:t>
            </a:r>
          </a:p>
        </p:txBody>
      </p:sp>
      <p:sp>
        <p:nvSpPr>
          <p:cNvPr id="63" name="Zástupný symbol pro text 2"/>
          <p:cNvSpPr>
            <a:spLocks noGrp="1"/>
          </p:cNvSpPr>
          <p:nvPr>
            <p:ph type="body" sz="quarter" idx="57" hasCustomPrompt="1"/>
          </p:nvPr>
        </p:nvSpPr>
        <p:spPr>
          <a:xfrm>
            <a:off x="573107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Přezdívka na </a:t>
            </a:r>
            <a:r>
              <a:rPr lang="cs-CZ" dirty="0" err="1"/>
              <a:t>Twitteru</a:t>
            </a:r>
            <a:endParaRPr lang="cs-CZ" dirty="0"/>
          </a:p>
        </p:txBody>
      </p:sp>
      <p:sp>
        <p:nvSpPr>
          <p:cNvPr id="64" name="Zástupný symbol pro text 2"/>
          <p:cNvSpPr>
            <a:spLocks noGrp="1"/>
          </p:cNvSpPr>
          <p:nvPr>
            <p:ph type="body" sz="quarter" idx="58" hasCustomPrompt="1"/>
          </p:nvPr>
        </p:nvSpPr>
        <p:spPr>
          <a:xfrm>
            <a:off x="101032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jméno.</a:t>
            </a:r>
          </a:p>
        </p:txBody>
      </p:sp>
      <p:sp>
        <p:nvSpPr>
          <p:cNvPr id="66" name="Zástupný symbol pro text 2"/>
          <p:cNvSpPr>
            <a:spLocks noGrp="1"/>
          </p:cNvSpPr>
          <p:nvPr>
            <p:ph type="body" sz="quarter" idx="60" hasCustomPrompt="1"/>
          </p:nvPr>
        </p:nvSpPr>
        <p:spPr>
          <a:xfrm>
            <a:off x="101032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povolání nebo koníček.</a:t>
            </a:r>
          </a:p>
        </p:txBody>
      </p:sp>
      <p:sp>
        <p:nvSpPr>
          <p:cNvPr id="65" name="Zástupný symbol pro text 2"/>
          <p:cNvSpPr>
            <a:spLocks noGrp="1"/>
          </p:cNvSpPr>
          <p:nvPr>
            <p:ph type="body" sz="quarter" idx="59" hasCustomPrompt="1"/>
          </p:nvPr>
        </p:nvSpPr>
        <p:spPr>
          <a:xfrm>
            <a:off x="252601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adresu.</a:t>
            </a:r>
          </a:p>
        </p:txBody>
      </p:sp>
      <p:sp>
        <p:nvSpPr>
          <p:cNvPr id="67" name="Zástupný symbol pro text 2"/>
          <p:cNvSpPr>
            <a:spLocks noGrp="1"/>
          </p:cNvSpPr>
          <p:nvPr>
            <p:ph type="body" sz="quarter" idx="61" hasCustomPrompt="1"/>
          </p:nvPr>
        </p:nvSpPr>
        <p:spPr>
          <a:xfrm>
            <a:off x="252601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Telefonní číslo</a:t>
            </a:r>
          </a:p>
        </p:txBody>
      </p:sp>
      <p:sp>
        <p:nvSpPr>
          <p:cNvPr id="68" name="Zástupný symbol pro text 2"/>
          <p:cNvSpPr>
            <a:spLocks noGrp="1"/>
          </p:cNvSpPr>
          <p:nvPr>
            <p:ph type="body" sz="quarter" idx="62" hasCustomPrompt="1"/>
          </p:nvPr>
        </p:nvSpPr>
        <p:spPr>
          <a:xfrm>
            <a:off x="252601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E-mailová adresa</a:t>
            </a:r>
          </a:p>
        </p:txBody>
      </p:sp>
      <p:sp>
        <p:nvSpPr>
          <p:cNvPr id="69" name="Zástupný symbol pro text 2"/>
          <p:cNvSpPr>
            <a:spLocks noGrp="1"/>
          </p:cNvSpPr>
          <p:nvPr>
            <p:ph type="body" sz="quarter" idx="63" hasCustomPrompt="1"/>
          </p:nvPr>
        </p:nvSpPr>
        <p:spPr>
          <a:xfrm>
            <a:off x="252601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Přezdívka na </a:t>
            </a:r>
            <a:r>
              <a:rPr lang="cs-CZ" dirty="0" err="1"/>
              <a:t>Twitteru</a:t>
            </a:r>
            <a:endParaRPr lang="cs-CZ" dirty="0"/>
          </a:p>
        </p:txBody>
      </p:sp>
      <p:sp>
        <p:nvSpPr>
          <p:cNvPr id="70" name="Zástupný symbol pro text 2"/>
          <p:cNvSpPr>
            <a:spLocks noGrp="1"/>
          </p:cNvSpPr>
          <p:nvPr>
            <p:ph type="body" sz="quarter" idx="64" hasCustomPrompt="1"/>
          </p:nvPr>
        </p:nvSpPr>
        <p:spPr>
          <a:xfrm>
            <a:off x="421538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jméno.</a:t>
            </a:r>
          </a:p>
        </p:txBody>
      </p:sp>
      <p:sp>
        <p:nvSpPr>
          <p:cNvPr id="72" name="Zástupný symbol pro text 2"/>
          <p:cNvSpPr>
            <a:spLocks noGrp="1"/>
          </p:cNvSpPr>
          <p:nvPr>
            <p:ph type="body" sz="quarter" idx="66" hasCustomPrompt="1"/>
          </p:nvPr>
        </p:nvSpPr>
        <p:spPr>
          <a:xfrm>
            <a:off x="421538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povolání nebo koníček.</a:t>
            </a:r>
          </a:p>
        </p:txBody>
      </p:sp>
      <p:sp>
        <p:nvSpPr>
          <p:cNvPr id="71" name="Zástupný symbol pro text 2"/>
          <p:cNvSpPr>
            <a:spLocks noGrp="1"/>
          </p:cNvSpPr>
          <p:nvPr>
            <p:ph type="body" sz="quarter" idx="65" hasCustomPrompt="1"/>
          </p:nvPr>
        </p:nvSpPr>
        <p:spPr>
          <a:xfrm>
            <a:off x="573107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Sem zadejte adresu.</a:t>
            </a:r>
          </a:p>
        </p:txBody>
      </p:sp>
      <p:sp>
        <p:nvSpPr>
          <p:cNvPr id="73" name="Zástupný symbol pro text 2"/>
          <p:cNvSpPr>
            <a:spLocks noGrp="1"/>
          </p:cNvSpPr>
          <p:nvPr>
            <p:ph type="body" sz="quarter" idx="67" hasCustomPrompt="1"/>
          </p:nvPr>
        </p:nvSpPr>
        <p:spPr>
          <a:xfrm>
            <a:off x="573107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Telefonní číslo</a:t>
            </a:r>
          </a:p>
        </p:txBody>
      </p:sp>
      <p:sp>
        <p:nvSpPr>
          <p:cNvPr id="74" name="Zástupný symbol pro text 2"/>
          <p:cNvSpPr>
            <a:spLocks noGrp="1"/>
          </p:cNvSpPr>
          <p:nvPr>
            <p:ph type="body" sz="quarter" idx="68" hasCustomPrompt="1"/>
          </p:nvPr>
        </p:nvSpPr>
        <p:spPr>
          <a:xfrm>
            <a:off x="573107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E-mailová adresa</a:t>
            </a:r>
          </a:p>
        </p:txBody>
      </p:sp>
      <p:sp>
        <p:nvSpPr>
          <p:cNvPr id="75" name="Zástupný symbol pro text 2"/>
          <p:cNvSpPr>
            <a:spLocks noGrp="1"/>
          </p:cNvSpPr>
          <p:nvPr>
            <p:ph type="body" sz="quarter" idx="69" hasCustomPrompt="1"/>
          </p:nvPr>
        </p:nvSpPr>
        <p:spPr>
          <a:xfrm>
            <a:off x="573107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cs-CZ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cs-CZ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cs-CZ" dirty="0"/>
              <a:t>Přezdívka na </a:t>
            </a:r>
            <a:r>
              <a:rPr lang="cs-CZ" dirty="0" err="1"/>
              <a:t>Twitteru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mřížka vizitky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Obdélník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9" name="Obdélník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0" name="Obdélník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2" name="Obdélník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3" name="Obdélník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Obdélník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5" name="Obdélník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6" name="Obdélník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7" name="Obdélník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2" name="Zástupný symbol pro nadpis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můžete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cs-CZ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rPr lang="cs-CZ"/>
              <a:t>30.11.2013</a:t>
            </a:fld>
            <a:endParaRPr lang="cs-CZ" dirty="0"/>
          </a:p>
        </p:txBody>
      </p:sp>
      <p:sp>
        <p:nvSpPr>
          <p:cNvPr id="5" name="Zástupný symbol pro zápatí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cs-CZ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38" name="Obrázek 37" descr="Detail třešňového květu" title="Obrázek návrhu snímku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58104"/>
            <a:ext cx="3201107" cy="1828800"/>
          </a:xfrm>
          <a:prstGeom prst="rect">
            <a:avLst/>
          </a:prstGeom>
        </p:spPr>
      </p:pic>
      <p:pic>
        <p:nvPicPr>
          <p:cNvPr id="40" name="Obrázek 39" descr="Detail třešňového květu" title="Obrázek návrhu snímku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57200"/>
            <a:ext cx="3201107" cy="1828800"/>
          </a:xfrm>
          <a:prstGeom prst="rect">
            <a:avLst/>
          </a:prstGeom>
        </p:spPr>
      </p:pic>
      <p:pic>
        <p:nvPicPr>
          <p:cNvPr id="41" name="Obrázek 40" descr="Detail třešňového květu" title="Obrázek návrhu snímku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2286904"/>
            <a:ext cx="3201107" cy="1828800"/>
          </a:xfrm>
          <a:prstGeom prst="rect">
            <a:avLst/>
          </a:prstGeom>
        </p:spPr>
      </p:pic>
      <p:pic>
        <p:nvPicPr>
          <p:cNvPr id="42" name="Obrázek 41" descr="Detail třešňového květu" title="Obrázek návrhu snímku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2286904"/>
            <a:ext cx="3201107" cy="1828800"/>
          </a:xfrm>
          <a:prstGeom prst="rect">
            <a:avLst/>
          </a:prstGeom>
        </p:spPr>
      </p:pic>
      <p:pic>
        <p:nvPicPr>
          <p:cNvPr id="43" name="Obrázek 42" descr="Detail třešňového květu" title="Obrázek návrhu snímku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114800"/>
            <a:ext cx="3201107" cy="1828800"/>
          </a:xfrm>
          <a:prstGeom prst="rect">
            <a:avLst/>
          </a:prstGeom>
        </p:spPr>
      </p:pic>
      <p:pic>
        <p:nvPicPr>
          <p:cNvPr id="44" name="Obrázek 43" descr="Detail třešňového květu" title="Obrázek návrhu snímku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114800"/>
            <a:ext cx="3201107" cy="1828800"/>
          </a:xfrm>
          <a:prstGeom prst="rect">
            <a:avLst/>
          </a:prstGeom>
        </p:spPr>
      </p:pic>
      <p:pic>
        <p:nvPicPr>
          <p:cNvPr id="45" name="Obrázek 44" descr="Detail třešňového květu" title="Obrázek návrhu snímku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5943600"/>
            <a:ext cx="3201107" cy="1828800"/>
          </a:xfrm>
          <a:prstGeom prst="rect">
            <a:avLst/>
          </a:prstGeom>
        </p:spPr>
      </p:pic>
      <p:pic>
        <p:nvPicPr>
          <p:cNvPr id="46" name="Obrázek 45" descr="Detail třešňového květu" title="Obrázek návrhu snímku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5943600"/>
            <a:ext cx="3201107" cy="1828800"/>
          </a:xfrm>
          <a:prstGeom prst="rect">
            <a:avLst/>
          </a:prstGeom>
        </p:spPr>
      </p:pic>
      <p:pic>
        <p:nvPicPr>
          <p:cNvPr id="47" name="Obrázek 46" descr="Detail třešňového květu" title="Obrázek návrhu snímku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7776018"/>
            <a:ext cx="3201107" cy="1828800"/>
          </a:xfrm>
          <a:prstGeom prst="rect">
            <a:avLst/>
          </a:prstGeom>
        </p:spPr>
      </p:pic>
      <p:pic>
        <p:nvPicPr>
          <p:cNvPr id="48" name="Obrázek 47" descr="Detail třešňového květu" title="Obrázek návrhu snímku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7776018"/>
            <a:ext cx="320110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cs-CZ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cs-CZ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cs-CZ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cs-CZ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777240" rtl="0" eaLnBrk="1" latinLnBrk="0" hangingPunct="1"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cs-CZ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Aleš Růžička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Focení přírody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Kulaté náměstí 1,</a:t>
            </a:r>
          </a:p>
          <a:p>
            <a:r>
              <a:rPr lang="cs-CZ" dirty="0"/>
              <a:t>Praha 1, Česká republika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123 456 789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alesr@example.com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/>
              <a:t>@alesrexamplecom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9" name="Zástupný symbol pro text 1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3" name="Zástupný symbol pro text 2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8" name="Zástupný symbol pro text 2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Zástupný symbol pro text 2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9" name="Zástupný symbol pro text 2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28" name="Zástupný symbol pro text 127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30" name="Zástupný symbol pro text 129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29" name="Zástupný symbol pro text 128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31" name="Zástupný symbol pro text 130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32" name="Zástupný symbol pro text 131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33" name="Zástupný symbol pro text 132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88" name="Zástupný symbol pro text 18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90" name="Zástupný symbol pro text 18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89" name="Zástupný symbol pro text 18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91" name="Zástupný symbol pro text 19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92" name="Zástupný symbol pro text 19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93" name="Zástupný symbol pro text 19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94" name="Zástupný symbol pro text 19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96" name="Zástupný symbol pro text 19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95" name="Zástupný symbol pro text 19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97" name="Zástupný symbol pro text 19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98" name="Zástupný symbol pro text 19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99" name="Zástupný symbol pro text 19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00" name="Zástupný symbol pro text 19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02" name="Zástupný symbol pro text 20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01" name="Zástupný symbol pro text 20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03" name="Zástupný symbol pro text 20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04" name="Zástupný symbol pro text 20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05" name="Zástupný symbol pro text 20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06" name="Zástupný symbol pro text 205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08" name="Zástupný symbol pro text 207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07" name="Zástupný symbol pro text 206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09" name="Zástupný symbol pro text 208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10" name="Zástupný symbol pro text 209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11" name="Zástupný symbol pro text 210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12" name="Zástupný symbol pro text 211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14" name="Zástupný symbol pro text 213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13" name="Zástupný symbol pro text 212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15" name="Zástupný symbol pro text 214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16" name="Zástupný symbol pro text 215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17" name="Zástupný symbol pro text 216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</p:sld>
</file>

<file path=ppt/theme/theme1.xml><?xml version="1.0" encoding="utf-8"?>
<a:theme xmlns:a="http://schemas.openxmlformats.org/drawingml/2006/main" name="Vizitky – květ">
  <a:themeElements>
    <a:clrScheme name="Květ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lang="cs-CZ"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FF3180C7-0895-4E25-ABFC-E6B517B1B6F8}" vid="{4F19CFFE-FAB9-4643-B238-E2662EFE57AB}"/>
    </a:ext>
  </a:extLst>
</a:theme>
</file>

<file path=ppt/theme/theme2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F6C887-8326-46D4-BD6F-D16C07DF6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F020CDB-B4A8-40F0-A861-A1F3BC6288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A1DFFC-369B-42FD-973F-E148D8C777B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</Words>
  <Application>Microsoft Office PowerPoint</Application>
  <PresentationFormat>Vlastní</PresentationFormat>
  <Paragraphs>11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Cambria</vt:lpstr>
      <vt:lpstr>Vizitky – květ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2013-07-31T14:35:54Z</dcterms:created>
  <dcterms:modified xsi:type="dcterms:W3CDTF">2013-11-30T06:16:29Z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