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313863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48" userDrawn="1">
          <p15:clr>
            <a:srgbClr val="A4A3A4"/>
          </p15:clr>
        </p15:guide>
        <p15:guide id="2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85" autoAdjust="0"/>
  </p:normalViewPr>
  <p:slideViewPr>
    <p:cSldViewPr>
      <p:cViewPr varScale="1">
        <p:scale>
          <a:sx n="63" d="100"/>
          <a:sy n="63" d="100"/>
        </p:scale>
        <p:origin x="2616" y="66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288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7BEAFE00-6895-44DF-9090-E3855D50A259}" type="datetime1">
              <a:rPr lang="cs-CZ" smtClean="0"/>
              <a:pPr algn="r" rtl="0"/>
              <a:t>28. 1. 2014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cs-CZ" dirty="0" smtClean="0"/>
              <a:t>‹č.›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29484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759F01D2-3641-458B-BDDD-FB30F535E73B}" type="datetime1">
              <a:rPr lang="cs-CZ" smtClean="0"/>
              <a:pPr/>
              <a:t>28. 1. 2014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cs-CZ" dirty="0" smtClean="0"/>
              <a:t>‹č.›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13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" dirty="0"/>
              <a:t>První</a:t>
            </a:r>
            <a:r>
              <a:rPr lang="cs" baseline="0" dirty="0"/>
              <a:t> ukázkovou vizitku si upravíte tak, že obsah nahradíte svým vlastním. Toto logo nahradíte tak, že vyberete obrázek, který se má </a:t>
            </a:r>
            <a:r>
              <a:rPr lang="cs" baseline="0" dirty="0" smtClean="0"/>
              <a:t>nahrad</a:t>
            </a:r>
            <a:r>
              <a:rPr lang="cs-CZ" baseline="0" smtClean="0"/>
              <a:t>it</a:t>
            </a:r>
            <a:r>
              <a:rPr lang="cs" baseline="0" smtClean="0"/>
              <a:t> </a:t>
            </a:r>
            <a:r>
              <a:rPr lang="cs" baseline="0" dirty="0"/>
              <a:t>LOGEM, a zvolíte Změnit obrázek na kartě Nástroje obrázku – Formát.</a:t>
            </a:r>
          </a:p>
          <a:p>
            <a:pPr rtl="0"/>
            <a:endParaRPr lang="cs-CZ" baseline="0" noProof="0" dirty="0" smtClean="0"/>
          </a:p>
          <a:p>
            <a:pPr rtl="0"/>
            <a:r>
              <a:rPr lang="cs" baseline="0" dirty="0" smtClean="0"/>
              <a:t>Pokud </a:t>
            </a:r>
            <a:r>
              <a:rPr lang="cs" baseline="0" dirty="0"/>
              <a:t>byste ale raději začínali od čistého listu, vložte novou stránku tlačítkem Nový snímek na kartě Domů. A teď zadejte text do prázdných zástupných symbolů a přidejte vlastní logo po kliknutí na Vložit obrázek.</a:t>
            </a:r>
            <a:endParaRPr lang="en-US" dirty="0" smtClean="0"/>
          </a:p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72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vizitek na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117845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[Jméno]</a:t>
            </a:r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35322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[Titul]</a:t>
            </a:r>
            <a:endParaRPr lang="cs-CZ" dirty="0"/>
          </a:p>
        </p:txBody>
      </p:sp>
      <p:sp>
        <p:nvSpPr>
          <p:cNvPr id="112" name="Zástupný symbol pro text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60380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[Společnost]</a:t>
            </a:r>
            <a:endParaRPr lang="cs-CZ" dirty="0"/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73403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[Ulice a číslo domu, PSČ Město, Země]</a:t>
            </a:r>
            <a:endParaRPr lang="cs-CZ" dirty="0"/>
          </a:p>
        </p:txBody>
      </p:sp>
      <p:sp>
        <p:nvSpPr>
          <p:cNvPr id="148" name="Zástupný symbol pro text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4002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cs-CZ" dirty="0" smtClean="0"/>
              <a:t>[Webová adresa]</a:t>
            </a:r>
            <a:endParaRPr lang="cs-CZ" dirty="0"/>
          </a:p>
        </p:txBody>
      </p:sp>
      <p:sp>
        <p:nvSpPr>
          <p:cNvPr id="125" name="Zástupný symbol pro text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314" y="199026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cs-CZ" dirty="0" smtClean="0"/>
              <a:t>[Telefon] | [E-mail]</a:t>
            </a:r>
            <a:endParaRPr lang="cs-CZ" dirty="0"/>
          </a:p>
        </p:txBody>
      </p:sp>
      <p:sp>
        <p:nvSpPr>
          <p:cNvPr id="115" name="Zástupný symbol pro text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34490" y="117845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[Jméno]</a:t>
            </a:r>
            <a:endParaRPr lang="cs-CZ" dirty="0"/>
          </a:p>
        </p:txBody>
      </p:sp>
      <p:sp>
        <p:nvSpPr>
          <p:cNvPr id="116" name="Zástupný symbol pro text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32758" y="135322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[Titul]</a:t>
            </a:r>
            <a:endParaRPr lang="cs-CZ" dirty="0"/>
          </a:p>
        </p:txBody>
      </p:sp>
      <p:sp>
        <p:nvSpPr>
          <p:cNvPr id="117" name="Zástupný symbol pro text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32504" y="160380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[Společnost]</a:t>
            </a:r>
            <a:endParaRPr lang="cs-CZ" dirty="0"/>
          </a:p>
        </p:txBody>
      </p:sp>
      <p:sp>
        <p:nvSpPr>
          <p:cNvPr id="118" name="Zástupný symbol pro text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32504" y="173403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[Ulice a číslo domu, PSČ Město, Země]</a:t>
            </a:r>
            <a:endParaRPr lang="cs-CZ" dirty="0"/>
          </a:p>
        </p:txBody>
      </p:sp>
      <p:sp>
        <p:nvSpPr>
          <p:cNvPr id="119" name="Zástupný symbol pro text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32504" y="184002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cs-CZ" dirty="0" smtClean="0"/>
              <a:t>[Webová adresa]</a:t>
            </a:r>
            <a:endParaRPr lang="cs-CZ" dirty="0"/>
          </a:p>
        </p:txBody>
      </p:sp>
      <p:sp>
        <p:nvSpPr>
          <p:cNvPr id="120" name="Zástupný symbol pro text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32504" y="199026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cs-CZ" dirty="0" smtClean="0"/>
              <a:t>[Telefon] | [E-mail]</a:t>
            </a:r>
            <a:endParaRPr lang="cs-CZ" dirty="0"/>
          </a:p>
        </p:txBody>
      </p:sp>
      <p:sp>
        <p:nvSpPr>
          <p:cNvPr id="123" name="Zástupný symbol pro text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30099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[Jméno]</a:t>
            </a:r>
            <a:endParaRPr lang="cs-CZ" dirty="0"/>
          </a:p>
        </p:txBody>
      </p:sp>
      <p:sp>
        <p:nvSpPr>
          <p:cNvPr id="124" name="Zástupný symbol pro text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31846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[Titul]</a:t>
            </a:r>
            <a:endParaRPr lang="cs-CZ" dirty="0"/>
          </a:p>
        </p:txBody>
      </p:sp>
      <p:sp>
        <p:nvSpPr>
          <p:cNvPr id="126" name="Zástupný symbol pro text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4352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[Společnost]</a:t>
            </a:r>
            <a:endParaRPr lang="cs-CZ" dirty="0"/>
          </a:p>
        </p:txBody>
      </p:sp>
      <p:sp>
        <p:nvSpPr>
          <p:cNvPr id="127" name="Zástupný symbol pro text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5654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[Ulice a číslo domu, PSČ Město, Země]</a:t>
            </a:r>
            <a:endParaRPr lang="cs-CZ" dirty="0"/>
          </a:p>
        </p:txBody>
      </p:sp>
      <p:sp>
        <p:nvSpPr>
          <p:cNvPr id="128" name="Zástupný symbol pro text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714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cs-CZ" dirty="0" smtClean="0"/>
              <a:t>[Webová adresa]</a:t>
            </a:r>
            <a:endParaRPr lang="cs-CZ" dirty="0"/>
          </a:p>
        </p:txBody>
      </p:sp>
      <p:sp>
        <p:nvSpPr>
          <p:cNvPr id="129" name="Zástupný symbol pro text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314" y="38217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cs-CZ" dirty="0" smtClean="0"/>
              <a:t>[Telefon] | [E-mail]</a:t>
            </a:r>
            <a:endParaRPr lang="cs-CZ" dirty="0"/>
          </a:p>
        </p:txBody>
      </p:sp>
      <p:sp>
        <p:nvSpPr>
          <p:cNvPr id="132" name="Zástupný symbol pro text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34490" y="30099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[Jméno]</a:t>
            </a:r>
            <a:endParaRPr lang="cs-CZ" dirty="0"/>
          </a:p>
        </p:txBody>
      </p:sp>
      <p:sp>
        <p:nvSpPr>
          <p:cNvPr id="133" name="Zástupný symbol pro text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32758" y="31846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[Titul]</a:t>
            </a:r>
            <a:endParaRPr lang="cs-CZ" dirty="0"/>
          </a:p>
        </p:txBody>
      </p:sp>
      <p:sp>
        <p:nvSpPr>
          <p:cNvPr id="134" name="Zástupný symbol pro text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32504" y="34352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[Společnost]</a:t>
            </a:r>
            <a:endParaRPr lang="cs-CZ" dirty="0"/>
          </a:p>
        </p:txBody>
      </p:sp>
      <p:sp>
        <p:nvSpPr>
          <p:cNvPr id="135" name="Zástupný symbol pro text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32504" y="35654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[Ulice a číslo domu, PSČ Město, Země]</a:t>
            </a:r>
            <a:endParaRPr lang="cs-CZ" dirty="0"/>
          </a:p>
        </p:txBody>
      </p:sp>
      <p:sp>
        <p:nvSpPr>
          <p:cNvPr id="136" name="Zástupný symbol pro text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32504" y="36714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cs-CZ" dirty="0" smtClean="0"/>
              <a:t>[Webová adresa]</a:t>
            </a:r>
            <a:endParaRPr lang="cs-CZ" dirty="0"/>
          </a:p>
        </p:txBody>
      </p:sp>
      <p:sp>
        <p:nvSpPr>
          <p:cNvPr id="138" name="Zástupný symbol pro text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32504" y="38217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cs-CZ" dirty="0" smtClean="0"/>
              <a:t>[Telefon] | [E-mail]</a:t>
            </a:r>
            <a:endParaRPr lang="cs-CZ" dirty="0"/>
          </a:p>
        </p:txBody>
      </p:sp>
      <p:sp>
        <p:nvSpPr>
          <p:cNvPr id="141" name="Zástupný symbol pro text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8387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[Jméno]</a:t>
            </a:r>
            <a:endParaRPr lang="cs-CZ" dirty="0"/>
          </a:p>
        </p:txBody>
      </p:sp>
      <p:sp>
        <p:nvSpPr>
          <p:cNvPr id="142" name="Zástupný symbol pro text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50134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[Titul]</a:t>
            </a:r>
            <a:endParaRPr lang="cs-CZ" dirty="0"/>
          </a:p>
        </p:txBody>
      </p:sp>
      <p:sp>
        <p:nvSpPr>
          <p:cNvPr id="143" name="Zástupný symbol pro text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2640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[Společnost]</a:t>
            </a:r>
            <a:endParaRPr lang="cs-CZ" dirty="0"/>
          </a:p>
        </p:txBody>
      </p:sp>
      <p:sp>
        <p:nvSpPr>
          <p:cNvPr id="144" name="Zástupný symbol pro text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942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[Ulice a číslo domu, PSČ Město, Země]</a:t>
            </a:r>
            <a:endParaRPr lang="cs-CZ" dirty="0"/>
          </a:p>
        </p:txBody>
      </p:sp>
      <p:sp>
        <p:nvSpPr>
          <p:cNvPr id="145" name="Zástupný symbol pro text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5002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cs-CZ" dirty="0" smtClean="0"/>
              <a:t>[Webová adresa]</a:t>
            </a:r>
            <a:endParaRPr lang="cs-CZ" dirty="0"/>
          </a:p>
        </p:txBody>
      </p:sp>
      <p:sp>
        <p:nvSpPr>
          <p:cNvPr id="146" name="Zástupný symbol pro text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314" y="56505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cs-CZ" dirty="0" smtClean="0"/>
              <a:t>[Telefon] | [E-mail]</a:t>
            </a:r>
            <a:endParaRPr lang="cs-CZ" dirty="0"/>
          </a:p>
        </p:txBody>
      </p:sp>
      <p:sp>
        <p:nvSpPr>
          <p:cNvPr id="150" name="Zástupný symbol pro text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34490" y="48387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[Jméno]</a:t>
            </a:r>
            <a:endParaRPr lang="cs-CZ" dirty="0"/>
          </a:p>
        </p:txBody>
      </p:sp>
      <p:sp>
        <p:nvSpPr>
          <p:cNvPr id="151" name="Zástupný symbol pro text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32758" y="50134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[Titul]</a:t>
            </a:r>
            <a:endParaRPr lang="cs-CZ" dirty="0"/>
          </a:p>
        </p:txBody>
      </p:sp>
      <p:sp>
        <p:nvSpPr>
          <p:cNvPr id="152" name="Zástupný symbol pro text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32504" y="52640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[Společnost]</a:t>
            </a:r>
            <a:endParaRPr lang="cs-CZ" dirty="0"/>
          </a:p>
        </p:txBody>
      </p:sp>
      <p:sp>
        <p:nvSpPr>
          <p:cNvPr id="153" name="Zástupný symbol pro text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32504" y="53942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[Ulice a číslo domu, PSČ Město, Země]</a:t>
            </a:r>
            <a:endParaRPr lang="cs-CZ" dirty="0"/>
          </a:p>
        </p:txBody>
      </p:sp>
      <p:sp>
        <p:nvSpPr>
          <p:cNvPr id="154" name="Zástupný symbol pro text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32504" y="55002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cs-CZ" dirty="0" smtClean="0"/>
              <a:t>[Webová adresa]</a:t>
            </a:r>
            <a:endParaRPr lang="cs-CZ" dirty="0"/>
          </a:p>
        </p:txBody>
      </p:sp>
      <p:sp>
        <p:nvSpPr>
          <p:cNvPr id="155" name="Zástupný symbol pro text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32503" y="56505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cs-CZ" dirty="0" smtClean="0"/>
              <a:t>[Telefon] | [E-mail]</a:t>
            </a:r>
            <a:endParaRPr lang="cs-CZ" dirty="0"/>
          </a:p>
        </p:txBody>
      </p:sp>
      <p:sp>
        <p:nvSpPr>
          <p:cNvPr id="158" name="Zástupný symbol pro text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6675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[Jméno]</a:t>
            </a:r>
            <a:endParaRPr lang="cs-CZ" dirty="0"/>
          </a:p>
        </p:txBody>
      </p:sp>
      <p:sp>
        <p:nvSpPr>
          <p:cNvPr id="159" name="Zástupný symbol pro text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8422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[Titul]</a:t>
            </a:r>
            <a:endParaRPr lang="cs-CZ" dirty="0"/>
          </a:p>
        </p:txBody>
      </p:sp>
      <p:sp>
        <p:nvSpPr>
          <p:cNvPr id="160" name="Zástupný symbol pro text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928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[Společnost]</a:t>
            </a:r>
            <a:endParaRPr lang="cs-CZ" dirty="0"/>
          </a:p>
        </p:txBody>
      </p:sp>
      <p:sp>
        <p:nvSpPr>
          <p:cNvPr id="161" name="Zástupný symbol pro text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2230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[Ulice a číslo domu, PSČ Město, Země]</a:t>
            </a:r>
            <a:endParaRPr lang="cs-CZ" dirty="0"/>
          </a:p>
        </p:txBody>
      </p:sp>
      <p:sp>
        <p:nvSpPr>
          <p:cNvPr id="162" name="Zástupný symbol pro text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3290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cs-CZ" dirty="0" smtClean="0"/>
              <a:t>[Webová adresa]</a:t>
            </a:r>
            <a:endParaRPr lang="cs-CZ" dirty="0"/>
          </a:p>
        </p:txBody>
      </p:sp>
      <p:sp>
        <p:nvSpPr>
          <p:cNvPr id="163" name="Zástupný symbol pro text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313" y="74793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cs-CZ" dirty="0" smtClean="0"/>
              <a:t>[Telefon] | [E-mail]</a:t>
            </a:r>
            <a:endParaRPr lang="cs-CZ" dirty="0"/>
          </a:p>
        </p:txBody>
      </p:sp>
      <p:sp>
        <p:nvSpPr>
          <p:cNvPr id="166" name="Zástupný symbol pro text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34490" y="66675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[Jméno]</a:t>
            </a:r>
            <a:endParaRPr lang="cs-CZ" dirty="0"/>
          </a:p>
        </p:txBody>
      </p:sp>
      <p:sp>
        <p:nvSpPr>
          <p:cNvPr id="167" name="Zástupný symbol pro text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32758" y="68422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[Titul]</a:t>
            </a:r>
            <a:endParaRPr lang="cs-CZ" dirty="0"/>
          </a:p>
        </p:txBody>
      </p:sp>
      <p:sp>
        <p:nvSpPr>
          <p:cNvPr id="168" name="Zástupný symbol pro text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32504" y="70928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[Společnost]</a:t>
            </a:r>
            <a:endParaRPr lang="cs-CZ" dirty="0"/>
          </a:p>
        </p:txBody>
      </p:sp>
      <p:sp>
        <p:nvSpPr>
          <p:cNvPr id="210" name="Zástupný symbol pro text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32504" y="72230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[Ulice a číslo domu, PSČ Město, Země]</a:t>
            </a:r>
            <a:endParaRPr lang="cs-CZ" dirty="0"/>
          </a:p>
        </p:txBody>
      </p:sp>
      <p:sp>
        <p:nvSpPr>
          <p:cNvPr id="211" name="Zástupný symbol pro text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32504" y="73290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cs-CZ" dirty="0" smtClean="0"/>
              <a:t>[Webová adresa]</a:t>
            </a:r>
            <a:endParaRPr lang="cs-CZ" dirty="0"/>
          </a:p>
        </p:txBody>
      </p:sp>
      <p:sp>
        <p:nvSpPr>
          <p:cNvPr id="212" name="Zástupný symbol pro text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32503" y="74793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dirty="0" smtClean="0"/>
              <a:t>[Telefon] | [E-mail]</a:t>
            </a:r>
            <a:endParaRPr lang="cs-CZ" dirty="0"/>
          </a:p>
        </p:txBody>
      </p:sp>
      <p:sp>
        <p:nvSpPr>
          <p:cNvPr id="215" name="Zástupný symbol pro text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4963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[Jméno]</a:t>
            </a:r>
            <a:endParaRPr lang="cs-CZ" dirty="0"/>
          </a:p>
        </p:txBody>
      </p:sp>
      <p:sp>
        <p:nvSpPr>
          <p:cNvPr id="216" name="Zástupný symbol pro text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6710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[Titul]</a:t>
            </a:r>
            <a:endParaRPr lang="cs-CZ" dirty="0"/>
          </a:p>
        </p:txBody>
      </p:sp>
      <p:sp>
        <p:nvSpPr>
          <p:cNvPr id="217" name="Zástupný symbol pro text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9216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[Společnost]</a:t>
            </a:r>
            <a:endParaRPr lang="cs-CZ" dirty="0"/>
          </a:p>
        </p:txBody>
      </p:sp>
      <p:sp>
        <p:nvSpPr>
          <p:cNvPr id="218" name="Zástupný symbol pro text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90518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[Ulice a číslo domu, PSČ Město, Země]</a:t>
            </a:r>
            <a:endParaRPr lang="cs-CZ" dirty="0"/>
          </a:p>
        </p:txBody>
      </p:sp>
      <p:sp>
        <p:nvSpPr>
          <p:cNvPr id="219" name="Zástupný symbol pro text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578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cs-CZ" dirty="0" smtClean="0"/>
              <a:t>[Webová adresa]</a:t>
            </a:r>
            <a:endParaRPr lang="cs-CZ" dirty="0"/>
          </a:p>
        </p:txBody>
      </p:sp>
      <p:sp>
        <p:nvSpPr>
          <p:cNvPr id="220" name="Zástupný symbol pro text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313" y="93081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cs-CZ" dirty="0" smtClean="0"/>
              <a:t>[Telefon] | [E-mail]</a:t>
            </a:r>
            <a:endParaRPr lang="cs-CZ" dirty="0"/>
          </a:p>
        </p:txBody>
      </p:sp>
      <p:sp>
        <p:nvSpPr>
          <p:cNvPr id="223" name="Zástupný symbol pro text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34490" y="84963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[Jméno]</a:t>
            </a:r>
            <a:endParaRPr lang="cs-CZ" dirty="0"/>
          </a:p>
        </p:txBody>
      </p:sp>
      <p:sp>
        <p:nvSpPr>
          <p:cNvPr id="224" name="Zástupný symbol pro text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32758" y="86710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[Titul]</a:t>
            </a:r>
            <a:endParaRPr lang="cs-CZ" dirty="0"/>
          </a:p>
        </p:txBody>
      </p:sp>
      <p:sp>
        <p:nvSpPr>
          <p:cNvPr id="225" name="Zástupný symbol pro text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32504" y="89216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[Společnost]</a:t>
            </a:r>
            <a:endParaRPr lang="cs-CZ" dirty="0"/>
          </a:p>
        </p:txBody>
      </p:sp>
      <p:sp>
        <p:nvSpPr>
          <p:cNvPr id="226" name="Zástupný symbol pro text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32504" y="90518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[Ulice a číslo domu, PSČ Město, Země]</a:t>
            </a:r>
            <a:endParaRPr lang="cs-CZ" dirty="0"/>
          </a:p>
        </p:txBody>
      </p:sp>
      <p:sp>
        <p:nvSpPr>
          <p:cNvPr id="227" name="Zástupný symbol pro text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32504" y="91578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cs-CZ" dirty="0" smtClean="0"/>
              <a:t>[Webová adresa]</a:t>
            </a:r>
            <a:endParaRPr lang="cs-CZ" dirty="0"/>
          </a:p>
        </p:txBody>
      </p:sp>
      <p:sp>
        <p:nvSpPr>
          <p:cNvPr id="228" name="Zástupný symbol pro text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2503" y="93081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cs-CZ" dirty="0" smtClean="0"/>
              <a:t>[Telefon] | [E-mail]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mřížka vizitky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Obdélník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  <p:sp>
          <p:nvSpPr>
            <p:cNvPr id="10" name="Obdélník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  <p:sp>
          <p:nvSpPr>
            <p:cNvPr id="11" name="Obdélník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  <p:sp>
          <p:nvSpPr>
            <p:cNvPr id="12" name="Obdélník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  <p:sp>
          <p:nvSpPr>
            <p:cNvPr id="13" name="Obdélník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  <p:sp>
          <p:nvSpPr>
            <p:cNvPr id="14" name="Obdélník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  <p:sp>
          <p:nvSpPr>
            <p:cNvPr id="15" name="Obdélník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  <p:sp>
          <p:nvSpPr>
            <p:cNvPr id="16" name="Obdélník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  <p:sp>
          <p:nvSpPr>
            <p:cNvPr id="17" name="Obdélník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  <p:sp>
          <p:nvSpPr>
            <p:cNvPr id="18" name="Obdélník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</p:grpSp>
      <p:sp>
        <p:nvSpPr>
          <p:cNvPr id="2" name="Zástupný symbol pro nadpis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1BE0D21-999B-40B3-BC73-59DBA5A6C085}" type="datetime1">
              <a:rPr lang="cs-CZ" smtClean="0"/>
              <a:t>28. 1. 2014</a:t>
            </a:fld>
            <a:endParaRPr lang="cs-CZ" dirty="0"/>
          </a:p>
        </p:txBody>
      </p:sp>
      <p:sp>
        <p:nvSpPr>
          <p:cNvPr id="5" name="Zástupný symbol pro zápatí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6" name="Zástupný symbol pro číslo snímku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32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4464" userDrawn="1">
          <p15:clr>
            <a:srgbClr val="F26B43"/>
          </p15:clr>
        </p15:guide>
        <p15:guide id="4" orient="horz" pos="2592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Zástupný symbol pro text 88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cs-CZ" dirty="0" smtClean="0"/>
              <a:t>Miroslav Konečný</a:t>
            </a:r>
            <a:endParaRPr lang="cs-CZ" dirty="0"/>
          </a:p>
        </p:txBody>
      </p:sp>
      <p:sp>
        <p:nvSpPr>
          <p:cNvPr id="90" name="Zástupný symbol pro text 89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cs-CZ" dirty="0" smtClean="0"/>
              <a:t>Viceprezident</a:t>
            </a:r>
            <a:endParaRPr lang="cs-CZ" dirty="0"/>
          </a:p>
        </p:txBody>
      </p:sp>
      <p:sp>
        <p:nvSpPr>
          <p:cNvPr id="92" name="Zástupný symbol pro text 91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cs-CZ" dirty="0" err="1" smtClean="0"/>
              <a:t>Fabrikam</a:t>
            </a:r>
            <a:endParaRPr lang="cs-CZ" dirty="0"/>
          </a:p>
        </p:txBody>
      </p:sp>
      <p:sp>
        <p:nvSpPr>
          <p:cNvPr id="91" name="Zástupný symbol pro text 90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Kulaté náměstí 1 | 110 00 Praha 1, Česká republika</a:t>
            </a:r>
            <a:endParaRPr lang="cs-CZ" dirty="0"/>
          </a:p>
        </p:txBody>
      </p:sp>
      <p:sp>
        <p:nvSpPr>
          <p:cNvPr id="95" name="Zástupný symbol pro text 94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r>
              <a:rPr lang="cs-CZ" dirty="0" smtClean="0"/>
              <a:t>www.fabrikam.com</a:t>
            </a:r>
            <a:endParaRPr lang="cs-CZ" dirty="0"/>
          </a:p>
        </p:txBody>
      </p:sp>
      <p:sp>
        <p:nvSpPr>
          <p:cNvPr id="93" name="Zástupný symbol pro text 92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r>
              <a:rPr lang="cs-CZ" dirty="0" smtClean="0"/>
              <a:t>123 456 789 | mkonecny@fabrikam.com</a:t>
            </a:r>
            <a:endParaRPr lang="cs-CZ" dirty="0"/>
          </a:p>
        </p:txBody>
      </p:sp>
      <p:sp>
        <p:nvSpPr>
          <p:cNvPr id="67" name="Zástupný symbol pro text 66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8" name="Zástupný symbol pro text 67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9" name="Zástupný symbol pro text 68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0" name="Zástupný symbol pro text 69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1" name="Zástupný symbol pro text 70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2" name="Zástupný symbol pro text 71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3" name="Zástupný symbol pro text 72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4" name="Zástupný symbol pro text 73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5" name="Zástupný symbol pro text 74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6" name="Zástupný symbol pro text 75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7" name="Zástupný symbol pro text 76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8" name="Zástupný symbol pro text 287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9" name="Zástupný symbol pro text 288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0" name="Zástupný symbol pro text 289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1" name="Zástupný symbol pro text 290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2" name="Zástupný symbol pro text 291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3" name="Zástupný symbol pro text 292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4" name="Zástupný symbol pro text 293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5" name="Zástupný symbol pro text 294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6" name="Zástupný symbol pro text 295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7" name="Zástupný symbol pro text 296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8" name="Zástupný symbol pro text 297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9" name="Zástupný symbol pro text 298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0" name="Zástupný symbol pro text 299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1" name="Zástupný symbol pro text 300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2" name="Zástupný symbol pro text 301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3" name="Zástupný symbol pro text 302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4" name="Zástupný symbol pro text 303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5" name="Zástupný symbol pro text 304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6" name="Zástupný symbol pro text 305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7" name="Zástupný symbol pro text 30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8" name="Zástupný symbol pro text 30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9" name="Zástupný symbol pro text 30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0" name="Zástupný symbol pro text 30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1" name="Zástupný symbol pro text 31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2" name="Zástupný symbol pro text 31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3" name="Zástupný symbol pro text 312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4" name="Zástupný symbol pro text 313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5" name="Zástupný symbol pro text 314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6" name="Zástupný symbol pro text 315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7" name="Zástupný symbol pro text 316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8" name="Zástupný symbol pro text 317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9" name="Zástupný symbol pro text 318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0" name="Zástupný symbol pro text 319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1" name="Zástupný symbol pro text 320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2" name="Zástupný symbol pro text 321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3" name="Zástupný symbol pro text 322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4" name="Zástupný symbol pro text 323"/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5" name="Zástupný symbol pro text 324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6" name="Zástupný symbol pro text 325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7" name="Zástupný symbol pro text 326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8" name="Zástupný symbol pro text 327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9" name="Zástupný symbol pro text 328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30" name="Zástupný symbol pro text 329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323" y="617622"/>
            <a:ext cx="549332" cy="340586"/>
          </a:xfrm>
          <a:prstGeom prst="rect">
            <a:avLst/>
          </a:prstGeom>
        </p:spPr>
      </p:pic>
      <p:pic>
        <p:nvPicPr>
          <p:cNvPr id="80" name="Obrázek 7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734" y="617622"/>
            <a:ext cx="549332" cy="340586"/>
          </a:xfrm>
          <a:prstGeom prst="rect">
            <a:avLst/>
          </a:prstGeom>
        </p:spPr>
      </p:pic>
      <p:pic>
        <p:nvPicPr>
          <p:cNvPr id="81" name="Obrázek 8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323" y="2450592"/>
            <a:ext cx="549332" cy="340586"/>
          </a:xfrm>
          <a:prstGeom prst="rect">
            <a:avLst/>
          </a:prstGeom>
        </p:spPr>
      </p:pic>
      <p:pic>
        <p:nvPicPr>
          <p:cNvPr id="82" name="Obrázek 8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734" y="2450592"/>
            <a:ext cx="549332" cy="340586"/>
          </a:xfrm>
          <a:prstGeom prst="rect">
            <a:avLst/>
          </a:prstGeom>
        </p:spPr>
      </p:pic>
      <p:pic>
        <p:nvPicPr>
          <p:cNvPr id="83" name="Obrázek 8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323" y="4279392"/>
            <a:ext cx="549332" cy="340586"/>
          </a:xfrm>
          <a:prstGeom prst="rect">
            <a:avLst/>
          </a:prstGeom>
        </p:spPr>
      </p:pic>
      <p:pic>
        <p:nvPicPr>
          <p:cNvPr id="84" name="Obrázek 8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734" y="4279392"/>
            <a:ext cx="549332" cy="340586"/>
          </a:xfrm>
          <a:prstGeom prst="rect">
            <a:avLst/>
          </a:prstGeom>
        </p:spPr>
      </p:pic>
      <p:pic>
        <p:nvPicPr>
          <p:cNvPr id="85" name="Obrázek 8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323" y="6108192"/>
            <a:ext cx="549332" cy="340586"/>
          </a:xfrm>
          <a:prstGeom prst="rect">
            <a:avLst/>
          </a:prstGeom>
        </p:spPr>
      </p:pic>
      <p:pic>
        <p:nvPicPr>
          <p:cNvPr id="86" name="Obrázek 8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734" y="6108192"/>
            <a:ext cx="549332" cy="340586"/>
          </a:xfrm>
          <a:prstGeom prst="rect">
            <a:avLst/>
          </a:prstGeom>
        </p:spPr>
      </p:pic>
      <p:pic>
        <p:nvPicPr>
          <p:cNvPr id="87" name="Obrázek 8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323" y="7936992"/>
            <a:ext cx="549332" cy="340586"/>
          </a:xfrm>
          <a:prstGeom prst="rect">
            <a:avLst/>
          </a:prstGeom>
        </p:spPr>
      </p:pic>
      <p:pic>
        <p:nvPicPr>
          <p:cNvPr id="88" name="Obrázek 8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734" y="7936992"/>
            <a:ext cx="549332" cy="34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zitka s logem a jménem velkými písmeny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5FD88A-5547-42CF-9785-BBD2018BAF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6ADB130-980F-477F-9EBE-BFD4DEE449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DB07F7-0BBC-4F82-811A-11EDF548596E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99</Words>
  <Application>Microsoft Office PowerPoint</Application>
  <PresentationFormat>Vlastní</PresentationFormat>
  <Paragraphs>10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Vizitka s logem a jménem velkými písmeny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2011-06-28T20:16:38Z</dcterms:created>
  <dcterms:modified xsi:type="dcterms:W3CDTF">2014-01-28T09:51:46Z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