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 varScale="1">
        <p:scale>
          <a:sx n="83" d="100"/>
          <a:sy n="83" d="100"/>
        </p:scale>
        <p:origin x="240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00" d="100"/>
          <a:sy n="100" d="100"/>
        </p:scale>
        <p:origin x="280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03B2F4C-6AAC-4C2D-A19E-B548E8FECEE4}" type="datetime1">
              <a:rPr lang="cs-CZ" smtClean="0"/>
              <a:pPr algn="r" rtl="0"/>
              <a:t>17.12.2013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BCCF5B93-AE0B-4147-A324-FB668D46B8F8}" type="datetime1">
              <a:rPr lang="cs-CZ" smtClean="0"/>
              <a:pPr/>
              <a:t>17.12.2013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 smtClean="0"/>
              <a:t>Kliknutím lze upravit styly předlohy textu.</a:t>
            </a:r>
          </a:p>
          <a:p>
            <a:pPr lvl="1" rtl="0"/>
            <a:r>
              <a:rPr lang="cs-CZ" noProof="0" dirty="0" smtClean="0"/>
              <a:t>Druhá úroveň</a:t>
            </a:r>
          </a:p>
          <a:p>
            <a:pPr lvl="2" rtl="0"/>
            <a:r>
              <a:rPr lang="cs-CZ" noProof="0" dirty="0" smtClean="0"/>
              <a:t>Třetí úroveň</a:t>
            </a:r>
          </a:p>
          <a:p>
            <a:pPr lvl="3" rtl="0"/>
            <a:r>
              <a:rPr lang="cs-CZ" noProof="0" dirty="0" smtClean="0"/>
              <a:t>Čtvrtá úroveň</a:t>
            </a:r>
          </a:p>
          <a:p>
            <a:pPr lvl="4" rtl="0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baseline="0" noProof="0" dirty="0" smtClean="0"/>
              <a:t>První ukázkovou vizitku si upravíte tak, že obsah nahradíte svým vlastním. Když chcete změnit logo, vyberte </a:t>
            </a:r>
            <a:r>
              <a:rPr lang="cs-CZ" baseline="0" noProof="0" smtClean="0"/>
              <a:t>obrázek „Nahrad’te LOGEM “ </a:t>
            </a:r>
            <a:r>
              <a:rPr lang="cs-CZ" baseline="0" noProof="0" dirty="0" smtClean="0"/>
              <a:t>a na kartě Nástroje obrázku – Formát vyberte Změnit obrázek.</a:t>
            </a:r>
          </a:p>
          <a:p>
            <a:pPr rtl="0"/>
            <a:endParaRPr lang="cs-CZ" baseline="0" noProof="0" dirty="0" smtClean="0"/>
          </a:p>
          <a:p>
            <a:pPr rtl="0"/>
            <a:r>
              <a:rPr lang="cs-CZ" baseline="0" noProof="0" dirty="0" smtClean="0"/>
              <a:t>Pokud chcete radši začít s prázdným listem, klikněte na kartě Domů na Nový snímek, aby se vložila nová stránka. Teď si místo prázdného zástupného textu dejte svůj text a pak vložte logo pomocí funkce Vložit obrázek.</a:t>
            </a:r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vizitek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112" name="Zástupný symbol pro text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148" name="Zástupný symbol pro text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125" name="Zástupný symbol pro text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83" name="Zástupný symbol pro text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84" name="Zástupný symbol pro text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85" name="Zástupný symbol pro text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86" name="Zástupný symbol pro text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87" name="Zástupný symbol pro text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88" name="Zástupný symbol pro text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91" name="Zástupný symbol pro text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92" name="Zástupný symbol pro text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93" name="Zástupný symbol pro text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94" name="Zástupný symbol pro text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95" name="Zástupný symbol pro text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96" name="Zástupný symbol pro text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99" name="Zástupný symbol pro text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100" name="Zástupný symbol pro text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101" name="Zástupný symbol pro text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102" name="Zástupný symbol pro text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103" name="Zástupný symbol pro text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104" name="Zástupný symbol pro text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107" name="Zástupný symbol pro text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108" name="Zástupný symbol pro text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109" name="Zástupný symbol pro tex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110" name="Zástupný symbol pro text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111" name="Zástupný symbol pro text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113" name="Zástupný symbol pro text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170" name="Zástupný symbol pro text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171" name="Zástupný symbol pro text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172" name="Zástupný symbol pro text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173" name="Zástupný symbol pro text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174" name="Zástupný symbol pro text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175" name="Zástupný symbol pro text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178" name="Zástupný symbol pro text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179" name="Zástupný symbol pro text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180" name="Zástupný symbol pro text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181" name="Zástupný symbol pro text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182" name="Zástupný symbol pro text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183" name="Zástupný symbol pro text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186" name="Zástupný symbol pro text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187" name="Zástupný symbol pro text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188" name="Zástupný symbol pro text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189" name="Zástupný symbol pro text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190" name="Zástupný symbol pro text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191" name="Zástupný symbol pro text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194" name="Zástupný symbol pro text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195" name="Zástupný symbol pro text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196" name="Zástupný symbol pro text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197" name="Zástupný symbol pro tex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198" name="Zástupný symbol pro text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199" name="Zástupný symbol pro text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  <p:sp>
        <p:nvSpPr>
          <p:cNvPr id="202" name="Zástupný symbol pro text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noProof="0" dirty="0" smtClean="0"/>
              <a:t>[Jméno]</a:t>
            </a:r>
            <a:endParaRPr lang="cs-CZ" noProof="0" dirty="0"/>
          </a:p>
        </p:txBody>
      </p:sp>
      <p:sp>
        <p:nvSpPr>
          <p:cNvPr id="203" name="Zástupný symbol pro tex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[Titul]</a:t>
            </a:r>
            <a:endParaRPr lang="cs-CZ" noProof="0" dirty="0"/>
          </a:p>
        </p:txBody>
      </p:sp>
      <p:sp>
        <p:nvSpPr>
          <p:cNvPr id="204" name="Zástupný symbol pro text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[Společnost]</a:t>
            </a:r>
            <a:endParaRPr lang="cs-CZ" noProof="0" dirty="0"/>
          </a:p>
        </p:txBody>
      </p:sp>
      <p:sp>
        <p:nvSpPr>
          <p:cNvPr id="205" name="Zástupný symbol pro text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noProof="0" dirty="0" smtClean="0"/>
              <a:t>[Ulice a číslo popisné, PSČ a město]</a:t>
            </a:r>
            <a:endParaRPr lang="cs-CZ" noProof="0" dirty="0"/>
          </a:p>
        </p:txBody>
      </p:sp>
      <p:sp>
        <p:nvSpPr>
          <p:cNvPr id="206" name="Zástupný symbol pro text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noProof="0" dirty="0" smtClean="0"/>
              <a:t>[Webová adresa]</a:t>
            </a:r>
            <a:endParaRPr lang="cs-CZ" noProof="0" dirty="0"/>
          </a:p>
        </p:txBody>
      </p:sp>
      <p:sp>
        <p:nvSpPr>
          <p:cNvPr id="207" name="Zástupný symbol pro text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noProof="0" dirty="0" smtClean="0"/>
              <a:t>[Telefon] | [E-mail]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řížka vizitky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Obdélní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Obdélní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Obdélní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Obdélní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bdélní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Obdélní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Obdélní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Obdélní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Zástupný symbol pro nadpis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t>Kliknutím můžete upravit styl předlohy nadpisů.</a:t>
            </a:r>
            <a:endParaRPr lang="en-GB"/>
          </a:p>
        </p:txBody>
      </p:sp>
      <p:sp>
        <p:nvSpPr>
          <p:cNvPr id="3" name="Zástupný symbol pro text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Kliknutím můžete upravit styly předlohy textu.</a:t>
            </a:r>
          </a:p>
          <a:p>
            <a:pPr lvl="1" rtl="0"/>
            <a:r>
              <a:t>Druhá úroveň</a:t>
            </a:r>
          </a:p>
          <a:p>
            <a:pPr lvl="2" rtl="0"/>
            <a:r>
              <a:t>Třetí úroveň</a:t>
            </a:r>
          </a:p>
          <a:p>
            <a:pPr lvl="3" rtl="0"/>
            <a:r>
              <a:t>Čtvrtá úroveň</a:t>
            </a:r>
          </a:p>
          <a:p>
            <a:pPr lvl="4" rtl="0"/>
            <a:r>
              <a:t>Pátá úroveň</a:t>
            </a:r>
            <a:endParaRPr lang="en-GB"/>
          </a:p>
        </p:txBody>
      </p:sp>
      <p:sp>
        <p:nvSpPr>
          <p:cNvPr id="4" name="Zástupný symbol pro datum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31. 7. 2013</a:t>
            </a:r>
            <a:endParaRPr/>
          </a:p>
        </p:txBody>
      </p:sp>
      <p:sp>
        <p:nvSpPr>
          <p:cNvPr id="5" name="Zástupný symbol pro zápatí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Zástupný symbol pro číslo snímku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Zástupný symbol pro text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Petr Klement</a:t>
            </a:r>
            <a:endParaRPr lang="cs-CZ" dirty="0"/>
          </a:p>
        </p:txBody>
      </p:sp>
      <p:sp>
        <p:nvSpPr>
          <p:cNvPr id="90" name="Zástupný symbol pro text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Viceprezident</a:t>
            </a:r>
            <a:endParaRPr lang="cs-CZ" dirty="0"/>
          </a:p>
        </p:txBody>
      </p:sp>
      <p:sp>
        <p:nvSpPr>
          <p:cNvPr id="92" name="Zástupný symbol pro text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cs-CZ" dirty="0" err="1" smtClean="0"/>
              <a:t>Fabrikam</a:t>
            </a:r>
            <a:endParaRPr lang="cs-CZ" dirty="0"/>
          </a:p>
        </p:txBody>
      </p:sp>
      <p:sp>
        <p:nvSpPr>
          <p:cNvPr id="91" name="Zástupný symbol pro text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Kulaté náměstí 1 | Praha 1, 111 50, Česká republika</a:t>
            </a:r>
            <a:endParaRPr lang="cs-CZ" dirty="0"/>
          </a:p>
        </p:txBody>
      </p:sp>
      <p:sp>
        <p:nvSpPr>
          <p:cNvPr id="95" name="Zástupný symbol pro text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www.fabrikam.com</a:t>
            </a:r>
            <a:endParaRPr lang="cs-CZ" dirty="0"/>
          </a:p>
        </p:txBody>
      </p:sp>
      <p:sp>
        <p:nvSpPr>
          <p:cNvPr id="93" name="Zástupný symbol pro text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123 456 789 | pklement@fabrikam.com</a:t>
            </a:r>
            <a:endParaRPr lang="cs-CZ" dirty="0"/>
          </a:p>
        </p:txBody>
      </p:sp>
      <p:sp>
        <p:nvSpPr>
          <p:cNvPr id="337" name="Zástupný symbol pro text 33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8" name="Zástupný symbol pro text 33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9" name="Zástupný symbol pro text 33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0" name="Zástupný symbol pro text 33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1" name="Zástupný symbol pro text 34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2" name="Zástupný symbol pro text 34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3" name="Zástupný symbol pro text 34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4" name="Zástupný symbol pro text 34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5" name="Zástupný symbol pro text 34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6" name="Zástupný symbol pro text 34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7" name="Zástupný symbol pro text 34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8" name="Zástupný symbol pro text 34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49" name="Zástupný symbol pro text 34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0" name="Zástupný symbol pro text 34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1" name="Zástupný symbol pro text 35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2" name="Zástupný symbol pro text 35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3" name="Zástupný symbol pro text 35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4" name="Zástupný symbol pro text 35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5" name="Zástupný symbol pro text 35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6" name="Zástupný symbol pro text 35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7" name="Zástupný symbol pro text 35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8" name="Zástupný symbol pro text 35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59" name="Zástupný symbol pro text 35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0" name="Zástupný symbol pro text 35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1" name="Zástupný symbol pro text 36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2" name="Zástupný symbol pro text 36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3" name="Zástupný symbol pro text 36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4" name="Zástupný symbol pro text 36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5" name="Zástupný symbol pro text 36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6" name="Zástupný symbol pro text 36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7" name="Zástupný symbol pro text 36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8" name="Zástupný symbol pro text 36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69" name="Zástupný symbol pro text 36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0" name="Zástupný symbol pro text 36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1" name="Zástupný symbol pro text 37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2" name="Zástupný symbol pro text 37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3" name="Zástupný symbol pro text 37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4" name="Zástupný symbol pro text 37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5" name="Zástupný symbol pro text 37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6" name="Zástupný symbol pro text 37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7" name="Zástupný symbol pro text 37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8" name="Zástupný symbol pro text 37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79" name="Zástupný symbol pro text 37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0" name="Zástupný symbol pro text 37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1" name="Zástupný symbol pro text 38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2" name="Zástupný symbol pro text 38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3" name="Zástupný symbol pro text 38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4" name="Zástupný symbol pro text 38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5" name="Zástupný symbol pro text 38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6" name="Zástupný symbol pro text 38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7" name="Zástupný symbol pro text 38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8" name="Zástupný symbol pro text 38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89" name="Zástupný symbol pro text 38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90" name="Zástupný symbol pro text 38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617622"/>
            <a:ext cx="549332" cy="340586"/>
          </a:xfrm>
          <a:prstGeom prst="rect">
            <a:avLst/>
          </a:prstGeom>
        </p:spPr>
      </p:pic>
      <p:pic>
        <p:nvPicPr>
          <p:cNvPr id="80" name="Obrázek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617622"/>
            <a:ext cx="549332" cy="340586"/>
          </a:xfrm>
          <a:prstGeom prst="rect">
            <a:avLst/>
          </a:prstGeom>
        </p:spPr>
      </p:pic>
      <p:pic>
        <p:nvPicPr>
          <p:cNvPr id="81" name="Obrázek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2450592"/>
            <a:ext cx="549332" cy="340586"/>
          </a:xfrm>
          <a:prstGeom prst="rect">
            <a:avLst/>
          </a:prstGeom>
        </p:spPr>
      </p:pic>
      <p:pic>
        <p:nvPicPr>
          <p:cNvPr id="82" name="Obrázek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2450592"/>
            <a:ext cx="549332" cy="340586"/>
          </a:xfrm>
          <a:prstGeom prst="rect">
            <a:avLst/>
          </a:prstGeom>
        </p:spPr>
      </p:pic>
      <p:pic>
        <p:nvPicPr>
          <p:cNvPr id="83" name="Obrázek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4279392"/>
            <a:ext cx="549332" cy="340586"/>
          </a:xfrm>
          <a:prstGeom prst="rect">
            <a:avLst/>
          </a:prstGeom>
        </p:spPr>
      </p:pic>
      <p:pic>
        <p:nvPicPr>
          <p:cNvPr id="84" name="Obrázek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4279392"/>
            <a:ext cx="549332" cy="340586"/>
          </a:xfrm>
          <a:prstGeom prst="rect">
            <a:avLst/>
          </a:prstGeom>
        </p:spPr>
      </p:pic>
      <p:pic>
        <p:nvPicPr>
          <p:cNvPr id="85" name="Obrázek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6108192"/>
            <a:ext cx="549332" cy="340586"/>
          </a:xfrm>
          <a:prstGeom prst="rect">
            <a:avLst/>
          </a:prstGeom>
        </p:spPr>
      </p:pic>
      <p:pic>
        <p:nvPicPr>
          <p:cNvPr id="86" name="Obrázek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6108192"/>
            <a:ext cx="549332" cy="340586"/>
          </a:xfrm>
          <a:prstGeom prst="rect">
            <a:avLst/>
          </a:prstGeom>
        </p:spPr>
      </p:pic>
      <p:pic>
        <p:nvPicPr>
          <p:cNvPr id="87" name="Obrázek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7936992"/>
            <a:ext cx="549332" cy="340586"/>
          </a:xfrm>
          <a:prstGeom prst="rect">
            <a:avLst/>
          </a:prstGeom>
        </p:spPr>
      </p:pic>
      <p:pic>
        <p:nvPicPr>
          <p:cNvPr id="88" name="Obrázek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7936992"/>
            <a:ext cx="549332" cy="3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ka s názvem v logu s velkým prvním písmenem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Vlastní</PresentationFormat>
  <Paragraphs>10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Cambria</vt:lpstr>
      <vt:lpstr>Vizitka s názvem v logu s velkým prvním písmenem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2013-07-30T12:17:19Z</dcterms:created>
  <dcterms:modified xsi:type="dcterms:W3CDTF">2013-12-17T05:44:19Z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