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4" autoAdjust="0"/>
    <p:restoredTop sz="89644" autoAdjust="0"/>
  </p:normalViewPr>
  <p:slideViewPr>
    <p:cSldViewPr snapToGrid="0">
      <p:cViewPr varScale="1">
        <p:scale>
          <a:sx n="107" d="100"/>
          <a:sy n="107" d="100"/>
        </p:scale>
        <p:origin x="114" y="7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32336"/>
        <c:axId val="104602992"/>
      </c:barChart>
      <c:catAx>
        <c:axId val="10693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602992"/>
        <c:crosses val="autoZero"/>
        <c:auto val="1"/>
        <c:lblAlgn val="ctr"/>
        <c:lblOffset val="100"/>
        <c:noMultiLvlLbl val="0"/>
      </c:catAx>
      <c:valAx>
        <c:axId val="10460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693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B8559B-EAA1-4219-B64B-B5890A2D0802}">
      <dgm:prSet phldrT="[Text]"/>
      <dgm:spPr/>
      <dgm:t>
        <a:bodyPr/>
        <a:lstStyle/>
        <a:p>
          <a:r>
            <a:rPr lang="cs-CZ" noProof="0" dirty="0" smtClean="0"/>
            <a:t>Skupina A</a:t>
          </a:r>
          <a:endParaRPr lang="cs-CZ" noProof="0" dirty="0"/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lang="en-US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lang="en-US"/>
        </a:p>
      </dgm:t>
    </dgm:pt>
    <dgm:pt modelId="{7ADF2F46-FE32-495A-8BEF-1B62F85AD86C}">
      <dgm:prSet phldrT="[Text]"/>
      <dgm:spPr/>
      <dgm:t>
        <a:bodyPr/>
        <a:lstStyle/>
        <a:p>
          <a:r>
            <a:rPr lang="cs-CZ" noProof="0" dirty="0" smtClean="0"/>
            <a:t>Skupina B</a:t>
          </a:r>
          <a:endParaRPr lang="cs-CZ" noProof="0" dirty="0"/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lang="en-US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lang="en-US"/>
        </a:p>
      </dgm:t>
    </dgm:pt>
    <dgm:pt modelId="{508F617A-6029-40BA-BDBE-75E6AC725EA5}">
      <dgm:prSet phldrT="[Text]"/>
      <dgm:spPr/>
      <dgm:t>
        <a:bodyPr/>
        <a:lstStyle/>
        <a:p>
          <a:r>
            <a:rPr lang="cs-CZ" noProof="0" dirty="0" smtClean="0"/>
            <a:t>Skupina C</a:t>
          </a:r>
          <a:endParaRPr lang="cs-CZ" noProof="0" dirty="0"/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lang="en-US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lang="en-US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lang="en-US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lang="en-US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1E53C-AA27-4044-A22F-C421EFA31BFD}" type="pres">
      <dgm:prSet presAssocID="{508F617A-6029-40BA-BDBE-75E6AC725EA5}" presName="circ3" presStyleLbl="vennNode1" presStyleIdx="2" presStyleCnt="3" custLinFactNeighborY="-1040"/>
      <dgm:spPr/>
      <dgm:t>
        <a:bodyPr/>
        <a:lstStyle/>
        <a:p>
          <a:endParaRPr lang="en-US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noProof="0" dirty="0" smtClean="0"/>
            <a:t>Skupina A</a:t>
          </a:r>
          <a:endParaRPr lang="cs-CZ" sz="3400" kern="1200" noProof="0" dirty="0"/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noProof="0" dirty="0" smtClean="0"/>
            <a:t>Skupina B</a:t>
          </a:r>
          <a:endParaRPr lang="cs-CZ" sz="3400" kern="1200" noProof="0" dirty="0"/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26912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noProof="0" dirty="0" smtClean="0"/>
            <a:t>Skupina C</a:t>
          </a:r>
          <a:endParaRPr lang="cs-CZ" sz="3400" kern="1200" noProof="0" dirty="0"/>
        </a:p>
      </dsp:txBody>
      <dsp:txXfrm>
        <a:off x="323087" y="2288328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356C92E-D25A-4840-B726-39D331560D50}" type="datetime1">
              <a:rPr lang="cs-CZ" smtClean="0"/>
              <a:pPr algn="r" rtl="0"/>
              <a:t>17.12.2013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cs-CZ" dirty="0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8A64E52-FB2F-4809-8D69-760BC2792591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lze 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r>
              <a:rPr lang="cs-CZ" dirty="0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7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5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1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59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86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en-US" smtClean="0"/>
              <a:t>‹#›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6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noProof="0" dirty="0" smtClean="0"/>
              <a:t>Kliknutím lze upravit styl předlohy.</a:t>
            </a:r>
          </a:p>
          <a:p>
            <a:pPr rtl="0"/>
            <a:endParaRPr 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noProof="0" dirty="0" smtClean="0"/>
              <a:t>Kliknutím lze 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6714B5-4C14-4C39-B954-40170E2FAB8D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cs-CZ" dirty="0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noProof="0" dirty="0" smtClean="0"/>
              <a:t>Kliknutím lze 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0B75EB-5696-4D3B-AC45-88CC8D5AF2F0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cs-CZ" dirty="0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noProof="0" dirty="0" smtClean="0"/>
              <a:t>Kliknutím lze 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D8BC21-CCA5-40B2-B8C6-9C47E500F1AA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cs-CZ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rtlCol="0" anchor="b"/>
          <a:lstStyle>
            <a:lvl1pPr algn="l"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cs-CZ" noProof="0" dirty="0" smtClean="0"/>
              <a:t>Kliknutím lze 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noProof="0" dirty="0" smtClean="0"/>
              <a:t>Kliknutím lze 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noProof="0" dirty="0" smtClean="0"/>
              <a:t>Kliknutím lze 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891CB2-169C-48F7-A6A2-B6A8F8B95D91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cs-CZ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Kliknutím lze 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noProof="0" dirty="0" smtClean="0"/>
              <a:t>Kliknutím lze 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rtlCol="0" anchor="ctr">
            <a:normAutofit/>
          </a:bodyPr>
          <a:lstStyle>
            <a:lvl1pPr marL="0" indent="0" algn="l" rtl="0">
              <a:buNone/>
              <a:defRPr sz="20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Kliknutím lze 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cs-CZ" noProof="0" dirty="0" smtClean="0"/>
              <a:t>Kliknutím lze 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96DD581-CA41-48FC-9605-293A87EADC27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cs-CZ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C439AF-01E7-475E-A3C9-DB6774CFEBB2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cs-CZ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97B369-26B3-4C23-929D-BB7D7D6457D2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r>
              <a:rPr lang="cs-CZ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Kliknutím lze 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Kliknutím lze upravit styly předlohy textu.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76A385-9941-45FA-B18B-5295B7C4E9E8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cs-CZ" dirty="0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rtlCol="0" anchor="b"/>
          <a:lstStyle>
            <a:lvl1pPr algn="l" rtl="0"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Kliknutím lze upravit styly předlohy textu.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2120C8-9C01-418B-ABD6-5091DC79C92A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r>
              <a:rPr lang="cs-CZ" dirty="0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Kliknutím lze 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DF19-610E-4D3C-B18F-3F1B07AA164A}" type="datetime1">
              <a:rPr lang="cs-CZ" smtClean="0"/>
              <a:pPr/>
              <a:t>17.12.2013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cs-CZ" dirty="0" smtClean="0"/>
              <a:t>‹#›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"/>
              <a:t>Rozložení s nadpisem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"/>
              <a:t>Podnadpis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9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8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" dirty="0"/>
              <a:t>Rozložení s nadpisem a obsahem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" dirty="0" smtClean="0"/>
              <a:t>(</a:t>
            </a:r>
            <a:r>
              <a:rPr lang="cs" dirty="0"/>
              <a:t>se seznamem)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"/>
              <a:t>První položka seznamu s odrážkami</a:t>
            </a:r>
          </a:p>
          <a:p>
            <a:pPr rtl="0"/>
            <a:r>
              <a:rPr lang="cs"/>
              <a:t>Druhá položka seznamu s odrážkami</a:t>
            </a:r>
          </a:p>
          <a:p>
            <a:pPr rtl="0"/>
            <a:r>
              <a:rPr lang="cs"/>
              <a:t>Třetí položka seznamu s odrážkami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" dirty="0"/>
              <a:t>Rozložení s nadpisem a obsahem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" dirty="0" smtClean="0"/>
              <a:t>(</a:t>
            </a:r>
            <a:r>
              <a:rPr lang="cs" dirty="0"/>
              <a:t>s grafem)</a:t>
            </a:r>
            <a:endParaRPr lang="en-US" dirty="0"/>
          </a:p>
        </p:txBody>
      </p:sp>
      <p:graphicFrame>
        <p:nvGraphicFramePr>
          <p:cNvPr id="6" name="Zástupný symbol pro obsah 5" descr="Skupinový sloupcový graf" title="Graf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045827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"/>
              <a:t>Rozložení se dvěma obsahy (s tabulkou)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cs"/>
              <a:t>První položka seznamu s odrážkami</a:t>
            </a:r>
          </a:p>
          <a:p>
            <a:pPr rtl="0"/>
            <a:r>
              <a:rPr lang="cs"/>
              <a:t>Druhá položka seznamu s odrážkami</a:t>
            </a:r>
          </a:p>
          <a:p>
            <a:pPr rtl="0"/>
            <a:r>
              <a:rPr lang="cs"/>
              <a:t>Třetí položka seznamu s odrážkami</a:t>
            </a:r>
            <a:endParaRPr lang="en-US" dirty="0"/>
          </a:p>
        </p:txBody>
      </p:sp>
      <p:graphicFrame>
        <p:nvGraphicFramePr>
          <p:cNvPr id="5" name="Zástupný symbol pro obsah 4" descr="Ukázková tabulka se 3 sloupci a 4 řádky" title="Tabulka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2893853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pPr rtl="0"/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 smtClean="0"/>
                        <a:t>Skupina 1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 smtClean="0"/>
                        <a:t>Skupina 2</a:t>
                      </a:r>
                      <a:endParaRPr lang="cs-CZ" noProof="0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cs-CZ" noProof="0" dirty="0" smtClean="0"/>
                        <a:t>Třída 1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 smtClean="0"/>
                        <a:t>82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 smtClean="0"/>
                        <a:t>95</a:t>
                      </a:r>
                      <a:endParaRPr lang="cs-CZ" noProof="0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cs-CZ" noProof="0" dirty="0" smtClean="0"/>
                        <a:t>Třída 2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 smtClean="0"/>
                        <a:t>76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 smtClean="0"/>
                        <a:t>88</a:t>
                      </a:r>
                      <a:endParaRPr lang="cs-CZ" noProof="0" dirty="0"/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rtl="0"/>
                      <a:r>
                        <a:rPr lang="cs-CZ" noProof="0" dirty="0" smtClean="0"/>
                        <a:t>Třída 3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 smtClean="0"/>
                        <a:t>84</a:t>
                      </a:r>
                      <a:endParaRPr lang="cs-CZ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cs-CZ" noProof="0" dirty="0" smtClean="0"/>
                        <a:t>90</a:t>
                      </a:r>
                      <a:endParaRPr lang="cs-CZ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"/>
              <a:t>Rozložení se dvěma obsahy (s obrázkem SmartArt)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cs" dirty="0"/>
              <a:t>První položka seznamu s odrážkami</a:t>
            </a:r>
          </a:p>
          <a:p>
            <a:pPr rtl="0"/>
            <a:r>
              <a:rPr lang="cs" dirty="0"/>
              <a:t>Druhá položka seznamu s odrážkami</a:t>
            </a:r>
          </a:p>
          <a:p>
            <a:pPr rtl="0"/>
            <a:r>
              <a:rPr lang="cs" dirty="0"/>
              <a:t>Třetí položka seznamu s odrážkami</a:t>
            </a:r>
            <a:endParaRPr lang="en-US" dirty="0"/>
          </a:p>
        </p:txBody>
      </p:sp>
      <p:graphicFrame>
        <p:nvGraphicFramePr>
          <p:cNvPr id="5" name="Zástupný symbol pro obsah 4" descr="Základní Vennův" title="Obrázek 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7965985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4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1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ro-béžový přechod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Širokoúhlá obrazovka</PresentationFormat>
  <Paragraphs>40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Franklin Gothic Medium</vt:lpstr>
      <vt:lpstr>Modro-béžový přechod 16x9</vt:lpstr>
      <vt:lpstr>Rozložení s nadpisem</vt:lpstr>
      <vt:lpstr>Rozložení s nadpisem a obsahem  (se seznamem)</vt:lpstr>
      <vt:lpstr>Rozložení s nadpisem a obsahem  (s grafem)</vt:lpstr>
      <vt:lpstr>Rozložení se dvěma obsahy (s tabulkou)</vt:lpstr>
      <vt:lpstr>Rozložení se dvěma obsahy (s obrázkem SmartArt)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2013-07-31T17:36:06Z</dcterms:created>
  <dcterms:modified xsi:type="dcterms:W3CDTF">2013-12-17T03:33:14Z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