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4" autoAdjust="0"/>
    <p:restoredTop sz="75612" autoAdjust="0"/>
  </p:normalViewPr>
  <p:slideViewPr>
    <p:cSldViewPr snapToGrid="0">
      <p:cViewPr varScale="1">
        <p:scale>
          <a:sx n="105" d="100"/>
          <a:sy n="105" d="100"/>
        </p:scale>
        <p:origin x="120" y="75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5066024"/>
        <c:axId val="105066416"/>
      </c:barChart>
      <c:catAx>
        <c:axId val="10506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5066416"/>
        <c:crosses val="autoZero"/>
        <c:auto val="1"/>
        <c:lblAlgn val="ctr"/>
        <c:lblOffset val="100"/>
        <c:noMultiLvlLbl val="0"/>
      </c:catAx>
      <c:valAx>
        <c:axId val="10506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506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cs-CZ" noProof="0" dirty="0" smtClean="0"/>
            <a:t>Popis úkolu</a:t>
          </a:r>
          <a:endParaRPr lang="cs-CZ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cs-CZ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cs-CZ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cs-CZ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cs-CZ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cs-CZ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cs-CZ" noProof="0" dirty="0" smtClean="0"/>
            <a:t>Skupina 1</a:t>
          </a:r>
          <a:endParaRPr lang="cs-CZ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cs-CZ" noProof="0" dirty="0" smtClean="0"/>
            <a:t>Skupina 2</a:t>
          </a:r>
          <a:endParaRPr lang="cs-CZ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cs-CZ" noProof="0" dirty="0" smtClean="0"/>
            <a:t>Skupina 3</a:t>
          </a:r>
          <a:endParaRPr lang="cs-CZ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cs-CZ" noProof="0" dirty="0" smtClean="0"/>
            <a:t>Skupina 4</a:t>
          </a:r>
          <a:endParaRPr lang="cs-CZ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cs-CZ" noProof="0" dirty="0" smtClean="0"/>
            <a:t>Skupina 5</a:t>
          </a:r>
          <a:endParaRPr lang="cs-CZ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noProof="0" dirty="0" smtClean="0"/>
            <a:t>Popis úkolu</a:t>
          </a:r>
          <a:endParaRPr lang="cs-CZ" sz="4700" kern="1200" noProof="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noProof="0" dirty="0" smtClean="0"/>
            <a:t>Skupina 1</a:t>
          </a:r>
          <a:endParaRPr lang="cs-CZ" sz="1700" kern="1200" noProof="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noProof="0" dirty="0" smtClean="0"/>
            <a:t>Skupina 2</a:t>
          </a:r>
          <a:endParaRPr lang="cs-CZ" sz="1700" kern="1200" noProof="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noProof="0" dirty="0" smtClean="0"/>
            <a:t>Skupina 3</a:t>
          </a:r>
          <a:endParaRPr lang="cs-CZ" sz="1700" kern="1200" noProof="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noProof="0" dirty="0" smtClean="0"/>
            <a:t>Skupina 4</a:t>
          </a:r>
          <a:endParaRPr lang="cs-CZ" sz="1700" kern="1200" noProof="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noProof="0" dirty="0" smtClean="0"/>
            <a:t>Skupina 5</a:t>
          </a:r>
          <a:endParaRPr lang="cs-CZ" sz="1700" kern="1200" noProof="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AF77C95-0CFF-41D3-8F32-992894690B32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BE8A38C3-C6B9-4F9A-9492-86C2BC624D38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07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229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6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1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187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5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9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113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53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cs-CZ" noProof="0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cs-CZ" noProof="0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cs-CZ" noProof="0" dirty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CBA548-3773-44A0-B1CD-37CBAF66B177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81AF27D-E7FD-418D-A983-C5D9F31F1AE1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D011AC6-0357-42FA-89EF-627CAA7294EB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6138AF0-A52F-4146-AFA3-E16CB3F56430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16FBB-DF30-42FB-A3CB-B35C7F653C2F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711626-2A16-4CD4-9ADB-A268F37CCD0E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2B135E-6270-4C18-8B91-A02BD1CC0039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45CFDE8-A059-4E56-9CEB-CA2622663BAB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B72FB9F-47E3-4798-AFA2-7A915F3F1AAC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BBD0137-4013-4F22-B7A2-563953235EC8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1BF5AFCA-522C-43C4-A5C1-6DA31323474A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"/>
              <a:t>Rozložení s nadpisem</a:t>
            </a:r>
            <a:endParaRPr lang="en-US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"/>
              <a:t>Podnadpis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 dirty="0"/>
              <a:t>Rozložení s nadpisem a obsahem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" dirty="0" smtClean="0"/>
              <a:t>(</a:t>
            </a:r>
            <a:r>
              <a:rPr lang="cs" dirty="0"/>
              <a:t>se seznamem)</a:t>
            </a:r>
            <a:endParaRPr lang="en-US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" dirty="0"/>
              <a:t>První položka seznamu s odrážkami</a:t>
            </a:r>
          </a:p>
          <a:p>
            <a:pPr rtl="0"/>
            <a:r>
              <a:rPr lang="cs" dirty="0"/>
              <a:t>Druhá položka seznamu s odrážkami</a:t>
            </a:r>
          </a:p>
          <a:p>
            <a:pPr rtl="0"/>
            <a:r>
              <a:rPr lang="cs" dirty="0"/>
              <a:t>Třetí položka seznamu s odrážkami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Rozložení s nadpisem a obsahem (s grafem)</a:t>
            </a:r>
          </a:p>
        </p:txBody>
      </p:sp>
      <p:graphicFrame>
        <p:nvGraphicFramePr>
          <p:cNvPr id="4" name="Zástupný symbol pro obsah 3" descr="Skupinový sloupcový graf" title="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53852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Rozložení se dvěma obsahy (s tabulkou)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cs" dirty="0"/>
              <a:t>První položka seznamu s odrážkami</a:t>
            </a:r>
          </a:p>
          <a:p>
            <a:pPr rtl="0"/>
            <a:r>
              <a:rPr lang="cs" dirty="0"/>
              <a:t>Druhá položka seznamu s odrážkami</a:t>
            </a:r>
          </a:p>
          <a:p>
            <a:pPr rtl="0"/>
            <a:r>
              <a:rPr lang="cs" dirty="0"/>
              <a:t>Třetí položka seznamu s odrážkami</a:t>
            </a:r>
            <a:endParaRPr lang="en-US" dirty="0"/>
          </a:p>
        </p:txBody>
      </p:sp>
      <p:graphicFrame>
        <p:nvGraphicFramePr>
          <p:cNvPr id="14" name="Zástupný symbol pro obsah 13" descr="Ukázková tabulka se 3 sloupci a 4 řádky" title="Tabul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699408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Skupina 1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Skupina 2</a:t>
                      </a:r>
                      <a:endParaRPr lang="cs-CZ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cs-CZ" noProof="0" dirty="0" smtClean="0"/>
                        <a:t>Třída 1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82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95</a:t>
                      </a:r>
                      <a:endParaRPr lang="cs-CZ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cs-CZ" noProof="0" dirty="0" smtClean="0"/>
                        <a:t>Třída 2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76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88</a:t>
                      </a:r>
                      <a:endParaRPr lang="cs-CZ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cs-CZ" noProof="0" dirty="0" smtClean="0"/>
                        <a:t>Třída 3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84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 smtClean="0"/>
                        <a:t>90</a:t>
                      </a:r>
                      <a:endParaRPr lang="cs-CZ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Rozložení se dvěma obsahy (s obrázkem SmartArt)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cs"/>
              <a:t>První položka seznamu s odrážkami</a:t>
            </a:r>
          </a:p>
          <a:p>
            <a:pPr rtl="0"/>
            <a:r>
              <a:rPr lang="cs"/>
              <a:t>Druhá položka seznamu s odrážkami</a:t>
            </a:r>
          </a:p>
          <a:p>
            <a:pPr rtl="0"/>
            <a:r>
              <a:rPr lang="cs"/>
              <a:t>Třetí položka seznamu s odrážkami</a:t>
            </a:r>
            <a:endParaRPr lang="en-US" dirty="0"/>
          </a:p>
        </p:txBody>
      </p:sp>
      <p:graphicFrame>
        <p:nvGraphicFramePr>
          <p:cNvPr id="9" name="Zástupný symbol pro obsah 3" descr="Paprskový Vennův" title="Obrázek 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6167062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lutý design s pruhy 16×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Širokoúhlá obrazovka</PresentationFormat>
  <Paragraphs>43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Žlutý design s pruhy 16×9</vt:lpstr>
      <vt:lpstr>Rozložení s nadpisem</vt:lpstr>
      <vt:lpstr>Rozložení s nadpisem a obsahem  (se seznamem)</vt:lpstr>
      <vt:lpstr>Rozložení s nadpisem a obsahem (s grafem)</vt:lpstr>
      <vt:lpstr>Rozložení se dvěma obsahy (s tabulkou)</vt:lpstr>
      <vt:lpstr>Rozložení se dvěma obsahy (s obrázkem SmartArt)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2013-12-17T03:01:47Z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