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7772400" cy="10058400"/>
  <p:notesSz cx="6858000" cy="9144000"/>
  <p:defaultTextStyle>
    <a:defPPr rtl="0">
      <a:defRPr lang="cs-CZ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1" autoAdjust="0"/>
    <p:restoredTop sz="68597" autoAdjust="0"/>
  </p:normalViewPr>
  <p:slideViewPr>
    <p:cSldViewPr>
      <p:cViewPr varScale="1">
        <p:scale>
          <a:sx n="92" d="100"/>
          <a:sy n="92" d="100"/>
        </p:scale>
        <p:origin x="1896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277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079463A3-E8FC-4DFF-8A29-CF2DE268C762}" type="datetime1">
              <a:rPr lang="cs-CZ" smtClean="0"/>
              <a:pPr algn="r" rtl="0"/>
              <a:t>17.12.2013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cs-CZ" dirty="0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1D97E6C0-17DC-4300-9C88-C06AFC972CDE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cs-CZ" dirty="0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3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02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85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314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044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54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37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40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43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47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2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60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30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15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Přímá spojnice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aoblený obdélník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sz="2207" noProof="0" dirty="0"/>
          </a:p>
        </p:txBody>
      </p:sp>
      <p:cxnSp>
        <p:nvCxnSpPr>
          <p:cNvPr id="11" name="Přímá spojnice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Kosočtverec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sz="2207" noProof="0" dirty="0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cs-CZ" noProof="0" dirty="0" smtClean="0"/>
              <a:t>x</a:t>
            </a:r>
            <a:endParaRPr lang="cs-CZ" noProof="0" dirty="0"/>
          </a:p>
        </p:txBody>
      </p:sp>
      <p:sp>
        <p:nvSpPr>
          <p:cNvPr id="15" name="Textové pole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cs-CZ" sz="1320" noProof="0" dirty="0" smtClean="0"/>
              <a:t>Ustřihněte podél tečkované čáry.</a:t>
            </a:r>
            <a:endParaRPr lang="cs-CZ" sz="1320" noProof="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élní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sz="2207" noProof="0" dirty="0"/>
          </a:p>
        </p:txBody>
      </p:sp>
      <p:cxnSp>
        <p:nvCxnSpPr>
          <p:cNvPr id="14" name="Přímá spojnice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Kosočtverec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sz="2207" noProof="0" dirty="0"/>
          </a:p>
        </p:txBody>
      </p:sp>
      <p:cxnSp>
        <p:nvCxnSpPr>
          <p:cNvPr id="10" name="Přímá spojnice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cs-CZ" noProof="0" dirty="0" smtClean="0"/>
              <a:t>x</a:t>
            </a:r>
            <a:endParaRPr lang="cs-CZ" noProof="0" dirty="0"/>
          </a:p>
        </p:txBody>
      </p:sp>
      <p:sp>
        <p:nvSpPr>
          <p:cNvPr id="15" name="Textové pole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cs-CZ" sz="1320" noProof="0" dirty="0" smtClean="0"/>
              <a:t>Ustřihněte podél tečkované čáry.</a:t>
            </a:r>
            <a:endParaRPr lang="cs-CZ" sz="1320" noProof="0" dirty="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élní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sz="2207" noProof="0" dirty="0"/>
          </a:p>
        </p:txBody>
      </p:sp>
      <p:cxnSp>
        <p:nvCxnSpPr>
          <p:cNvPr id="14" name="Přímá spojnice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Kosočtverec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sz="2207" noProof="0" dirty="0"/>
          </a:p>
        </p:txBody>
      </p:sp>
      <p:cxnSp>
        <p:nvCxnSpPr>
          <p:cNvPr id="10" name="Přímá spojnice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cs-CZ" noProof="0" dirty="0" smtClean="0"/>
              <a:t>x</a:t>
            </a:r>
            <a:endParaRPr lang="cs-CZ" noProof="0" dirty="0"/>
          </a:p>
        </p:txBody>
      </p:sp>
      <p:sp>
        <p:nvSpPr>
          <p:cNvPr id="15" name="Textové pole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cs-CZ" sz="1320" noProof="0" dirty="0" smtClean="0"/>
              <a:t>Ustřihněte podél tečkované čáry.</a:t>
            </a:r>
            <a:endParaRPr lang="cs-CZ" sz="1320" noProof="0" dirty="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élní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sz="2207" noProof="0" dirty="0"/>
          </a:p>
        </p:txBody>
      </p:sp>
      <p:cxnSp>
        <p:nvCxnSpPr>
          <p:cNvPr id="14" name="Přímá spojnice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Kosočtverec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sz="2207" noProof="0" dirty="0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cs-CZ" noProof="0" dirty="0" smtClean="0"/>
              <a:t>x</a:t>
            </a:r>
            <a:endParaRPr lang="cs-CZ" noProof="0" dirty="0"/>
          </a:p>
        </p:txBody>
      </p:sp>
      <p:sp>
        <p:nvSpPr>
          <p:cNvPr id="15" name="Textové pole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cs-CZ" sz="1320" noProof="0" dirty="0" smtClean="0"/>
              <a:t>Ustřihněte podél tečkované čáry.</a:t>
            </a:r>
            <a:endParaRPr lang="cs-CZ" sz="1320" noProof="0" dirty="0"/>
          </a:p>
        </p:txBody>
      </p:sp>
      <p:cxnSp>
        <p:nvCxnSpPr>
          <p:cNvPr id="10" name="Přímá spojnice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élní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sz="2207" noProof="0" dirty="0"/>
          </a:p>
        </p:txBody>
      </p:sp>
      <p:cxnSp>
        <p:nvCxnSpPr>
          <p:cNvPr id="14" name="Přímá spojnice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Kosočtverec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sz="2207" noProof="0" dirty="0"/>
          </a:p>
        </p:txBody>
      </p:sp>
      <p:cxnSp>
        <p:nvCxnSpPr>
          <p:cNvPr id="10" name="Přímá spojnice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cs-CZ" noProof="0" dirty="0" smtClean="0"/>
              <a:t>x</a:t>
            </a:r>
            <a:endParaRPr lang="cs-CZ" noProof="0" dirty="0"/>
          </a:p>
        </p:txBody>
      </p:sp>
      <p:sp>
        <p:nvSpPr>
          <p:cNvPr id="15" name="Textové pole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cs-CZ" sz="1320" noProof="0" dirty="0" smtClean="0"/>
              <a:t>Ustřihněte podél tečkované čáry.</a:t>
            </a:r>
            <a:endParaRPr lang="cs-CZ" sz="1320" noProof="0" dirty="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élní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sz="2207" noProof="0" dirty="0"/>
          </a:p>
        </p:txBody>
      </p:sp>
      <p:cxnSp>
        <p:nvCxnSpPr>
          <p:cNvPr id="14" name="Přímá spojnice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Kosočtverec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sz="2207" noProof="0" dirty="0"/>
          </a:p>
        </p:txBody>
      </p:sp>
      <p:cxnSp>
        <p:nvCxnSpPr>
          <p:cNvPr id="10" name="Přímá spojnice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cs-CZ" noProof="0" dirty="0" smtClean="0"/>
              <a:t>x</a:t>
            </a:r>
            <a:endParaRPr lang="cs-CZ" noProof="0" dirty="0"/>
          </a:p>
        </p:txBody>
      </p:sp>
      <p:sp>
        <p:nvSpPr>
          <p:cNvPr id="15" name="Textové pole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cs-CZ" sz="1320" noProof="0" dirty="0" smtClean="0"/>
              <a:t>Ustřihněte podél tečkované čáry.</a:t>
            </a:r>
            <a:endParaRPr lang="cs-CZ" sz="1320" noProof="0" dirty="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C69C7-BA34-4E63-8CFD-933857F6E752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cs-CZ" dirty="0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dirty="0"/>
              <a:t>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dirty="0"/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05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dirty="0"/>
              <a:t>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3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dirty="0"/>
              <a:t>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16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dirty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34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" dirty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03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dirty="0"/>
              <a:t>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91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dirty="0"/>
              <a:t>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5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dirty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86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"/>
              <a:t>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6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dirty="0"/>
              <a:t>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3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81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dirty="0"/>
              <a:t>L</a:t>
            </a:r>
            <a:endParaRPr lang="cs" dirty="0"/>
          </a:p>
        </p:txBody>
      </p:sp>
    </p:spTree>
    <p:extLst>
      <p:ext uri="{BB962C8B-B14F-4D97-AF65-F5344CB8AC3E}">
        <p14:creationId xmlns:p14="http://schemas.microsoft.com/office/powerpoint/2010/main" val="19599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dirty="0"/>
              <a:t>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94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ÁPIS PŘI NAROZENÍ HOLČIČKY A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52A684-872D-49F0-966C-D452918703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AD9AF40-F2B7-4A55-99F2-9A72B5CE304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CAC0FE4-77DB-4B35-A389-2D11B23B76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308</Words>
  <Application>Microsoft Office PowerPoint</Application>
  <PresentationFormat>Vlastní</PresentationFormat>
  <Paragraphs>42</Paragraphs>
  <Slides>14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NÁPIS PŘI NAROZENÍ HOLČIČKY A</vt:lpstr>
      <vt:lpstr>V</vt:lpstr>
      <vt:lpstr>Í</vt:lpstr>
      <vt:lpstr>T</vt:lpstr>
      <vt:lpstr>E</vt:lpstr>
      <vt:lpstr>j</vt:lpstr>
      <vt:lpstr>H</vt:lpstr>
      <vt:lpstr>o</vt:lpstr>
      <vt:lpstr>L</vt:lpstr>
      <vt:lpstr>Č</vt:lpstr>
      <vt:lpstr>I</vt:lpstr>
      <vt:lpstr>Č</vt:lpstr>
      <vt:lpstr>K</vt:lpstr>
      <vt:lpstr>O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2013-07-30T15:37:18Z</dcterms:created>
  <dcterms:modified xsi:type="dcterms:W3CDTF">2013-12-17T02:47:10Z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