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7772400" cy="10058400"/>
  <p:notesSz cx="6858000" cy="9144000"/>
  <p:defaultTextStyle>
    <a:defPPr rtl="0">
      <a:defRPr lang="cs-CZ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81292" autoAdjust="0"/>
  </p:normalViewPr>
  <p:slideViewPr>
    <p:cSldViewPr>
      <p:cViewPr varScale="1">
        <p:scale>
          <a:sx n="92" d="100"/>
          <a:sy n="92" d="100"/>
        </p:scale>
        <p:origin x="1902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27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F1DF74C-6200-4A6A-AC1B-9CCE16C7290A}" type="datetime1">
              <a:rPr lang="cs-CZ" smtClean="0"/>
              <a:pPr algn="r" rtl="0"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E57C140-90C9-4427-800D-8F3C80DE5967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Zástupný symbol obrázku snímku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5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24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9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8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23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98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09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40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75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27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32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13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51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Nahraďte tento nápis vlastním textem. Vyberte písmeno a vložte vlastní text. Pro každý snímek použijte jeden znak.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pic>
        <p:nvPicPr>
          <p:cNvPr id="13" name="Obrázek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Obdélní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sp>
        <p:nvSpPr>
          <p:cNvPr id="17" name="Volný tvar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66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pic>
        <p:nvPicPr>
          <p:cNvPr id="9" name="Obrázek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Obdélní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sp>
        <p:nvSpPr>
          <p:cNvPr id="17" name="Volný tvar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66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pic>
        <p:nvPicPr>
          <p:cNvPr id="9" name="Obrázek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Obdélní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sp>
        <p:nvSpPr>
          <p:cNvPr id="17" name="Volný tvar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66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pic>
        <p:nvPicPr>
          <p:cNvPr id="9" name="Obrázek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Obdélní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sp>
        <p:nvSpPr>
          <p:cNvPr id="17" name="Volný tvar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66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pic>
        <p:nvPicPr>
          <p:cNvPr id="9" name="Obrázek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Obdélní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sp>
        <p:nvSpPr>
          <p:cNvPr id="17" name="Volný tvar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66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pic>
        <p:nvPicPr>
          <p:cNvPr id="9" name="Obrázek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Obdélní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sp>
        <p:nvSpPr>
          <p:cNvPr id="17" name="Volný tvar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66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cs-CZ" noProof="0" dirty="0" smtClean="0"/>
              <a:t>x</a:t>
            </a:r>
            <a:endParaRPr lang="cs-CZ" noProof="0" dirty="0"/>
          </a:p>
        </p:txBody>
      </p:sp>
      <p:sp>
        <p:nvSpPr>
          <p:cNvPr id="15" name="Textové pole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cs-CZ" sz="1320" noProof="0" dirty="0" smtClean="0"/>
              <a:t>Ustřihněte podél tečkované čáry.</a:t>
            </a:r>
            <a:endParaRPr lang="cs-CZ" sz="1320" noProof="0" dirty="0"/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E894-D451-47CB-9F3E-A69BFF2E81DA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V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J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23020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L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29055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E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30412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P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12741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Š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23253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Í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22998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 smtClean="0"/>
              <a:t>K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683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V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19067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Ý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26762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R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22828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Š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O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4767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Č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11883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Í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33384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!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31765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E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C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H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N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 smtClean="0"/>
              <a:t>O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sz="26600" dirty="0"/>
              <a:t>N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" sz="26600" dirty="0"/>
              <a:t>e</a:t>
            </a:r>
            <a:endParaRPr lang="en-US" sz="26600" dirty="0"/>
          </a:p>
        </p:txBody>
      </p:sp>
    </p:spTree>
    <p:extLst>
      <p:ext uri="{BB962C8B-B14F-4D97-AF65-F5344CB8AC3E}">
        <p14:creationId xmlns:p14="http://schemas.microsoft.com/office/powerpoint/2010/main" val="28876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ÁPIS K VÝROČÍ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506</Words>
  <Application>Microsoft Office PowerPoint</Application>
  <PresentationFormat>Vlastní</PresentationFormat>
  <Paragraphs>69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Century</vt:lpstr>
      <vt:lpstr>NÁPIS K VÝROČÍ</vt:lpstr>
      <vt:lpstr>V</vt:lpstr>
      <vt:lpstr>Š</vt:lpstr>
      <vt:lpstr>E</vt:lpstr>
      <vt:lpstr>C</vt:lpstr>
      <vt:lpstr>H</vt:lpstr>
      <vt:lpstr>N</vt:lpstr>
      <vt:lpstr>O</vt:lpstr>
      <vt:lpstr>N</vt:lpstr>
      <vt:lpstr>e</vt:lpstr>
      <vt:lpstr>J</vt:lpstr>
      <vt:lpstr>L</vt:lpstr>
      <vt:lpstr>E</vt:lpstr>
      <vt:lpstr>P</vt:lpstr>
      <vt:lpstr>Š</vt:lpstr>
      <vt:lpstr>Í</vt:lpstr>
      <vt:lpstr>K</vt:lpstr>
      <vt:lpstr>V</vt:lpstr>
      <vt:lpstr>Ý</vt:lpstr>
      <vt:lpstr>R</vt:lpstr>
      <vt:lpstr>O</vt:lpstr>
      <vt:lpstr>Č</vt:lpstr>
      <vt:lpstr>Í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2013-07-30T14:50:03Z</dcterms:created>
  <dcterms:modified xsi:type="dcterms:W3CDTF">2013-12-17T02:42:48Z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