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105" d="100"/>
          <a:sy n="105" d="100"/>
        </p:scale>
        <p:origin x="144" y="7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277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Pondělí</a:t>
          </a:r>
          <a:endParaRPr lang="cs-CZ" noProof="0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Finance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Dějepis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Úterý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Španělština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Finance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Čtvrtek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Španělština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Pátek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Statistika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Angličtina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Středa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Ekonomika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Dějepis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Angličtina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Ekonomika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cs-CZ" noProof="0" dirty="0" smtClean="0">
              <a:latin typeface="Calibri"/>
              <a:ea typeface="+mn-ea"/>
              <a:cs typeface="+mn-cs"/>
            </a:rPr>
            <a:t>Finance</a:t>
          </a:r>
          <a:endParaRPr lang="cs-CZ" noProof="0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dirty="0" smtClean="0">
              <a:latin typeface="Calibri"/>
              <a:ea typeface="+mn-ea"/>
              <a:cs typeface="+mn-cs"/>
            </a:rPr>
            <a:t>Pondělí</a:t>
          </a:r>
          <a:endParaRPr lang="cs-CZ" sz="1900" kern="1200" noProof="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Finance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Dějepis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Angličtina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dirty="0" smtClean="0">
              <a:latin typeface="Calibri"/>
              <a:ea typeface="+mn-ea"/>
              <a:cs typeface="+mn-cs"/>
            </a:rPr>
            <a:t>Úterý</a:t>
          </a:r>
          <a:endParaRPr lang="cs-CZ" sz="1900" kern="1200" noProof="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Španělština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Ekonomika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dirty="0" smtClean="0">
              <a:latin typeface="Calibri"/>
              <a:ea typeface="+mn-ea"/>
              <a:cs typeface="+mn-cs"/>
            </a:rPr>
            <a:t>Středa</a:t>
          </a:r>
          <a:endParaRPr lang="cs-CZ" sz="1900" kern="1200" noProof="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Finance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Dějepis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Angličtina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dirty="0" smtClean="0">
              <a:latin typeface="Calibri"/>
              <a:ea typeface="+mn-ea"/>
              <a:cs typeface="+mn-cs"/>
            </a:rPr>
            <a:t>Čtvrtek</a:t>
          </a:r>
          <a:endParaRPr lang="cs-CZ" sz="1900" kern="1200" noProof="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Španělština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Ekonomika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Finance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noProof="0" dirty="0" smtClean="0">
              <a:latin typeface="Calibri"/>
              <a:ea typeface="+mn-ea"/>
              <a:cs typeface="+mn-cs"/>
            </a:rPr>
            <a:t>Pátek</a:t>
          </a:r>
          <a:endParaRPr lang="cs-CZ" sz="1900" kern="1200" noProof="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noProof="0" dirty="0" smtClean="0">
              <a:latin typeface="Calibri"/>
              <a:ea typeface="+mn-ea"/>
              <a:cs typeface="+mn-cs"/>
            </a:rPr>
            <a:t>Statistika</a:t>
          </a:r>
          <a:endParaRPr lang="cs-CZ" sz="1100" kern="1200" noProof="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D509FAF-3B73-49FA-B69C-0D8201FFA8D6}" type="datetime1">
              <a:rPr lang="cs-CZ" smtClean="0"/>
              <a:pPr algn="r" rtl="0"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3EDA2098-141E-4EC3-8CB6-71500D24A07B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cs-CZ" smtClean="0"/>
              <a:t>‹#›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6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B7F533E-A611-4A4E-B0CB-8643C3D44EFE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9981D93-A6EE-4547-BA1C-BA58E1552EAB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59615EF-8F23-48EB-BF8E-820B7E68F0E3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52759A0-0276-4556-ACBA-57FE9FEED01F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7649A1-B917-45A7-BA7F-813E2E66DC94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2B50A58-73AA-4321-BB7E-C265D6D58123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A6AAEF0-5447-47EC-8AD9-8959BCDCE180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9153B82-CBBF-406A-BFE2-0ED01B77B68C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614379A-ED73-4D07-B277-DC750EA6781A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B874684-C184-45F0-9272-0BB198C2D1DA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cs-CZ" noProof="0" dirty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cs-CZ" noProof="0" dirty="0" smtClean="0"/>
              <a:t>Kliknutím lze upravit styly předlohy textu.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A0DD36-8624-447E-879C-31138E798913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cs-CZ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F8A443-87C0-42A4-B855-B61E9BB2904E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 dirty="0"/>
              <a:t>Časová osa se zvýrazněním pomocí kruhových obrazců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34909824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Širokoúhlá obrazovka</PresentationFormat>
  <Paragraphs>19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Časová osa se zvýrazněním pomocí kruhových obrazců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2013-06-24T21:33:15Z</dcterms:created>
  <dcterms:modified xsi:type="dcterms:W3CDTF">2013-12-17T02:33:03Z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