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cs-CZ" noProof="0" dirty="0" smtClean="0"/>
            <a:t>První vyučovací den</a:t>
          </a:r>
          <a:endParaRPr lang="cs-CZ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cs-CZ" noProof="0" dirty="0" smtClean="0"/>
            <a:t>15. srpna</a:t>
          </a:r>
          <a:endParaRPr lang="cs-CZ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cs-CZ" noProof="0" dirty="0" smtClean="0"/>
            <a:t>Test č. 1</a:t>
          </a:r>
          <a:endParaRPr lang="cs-CZ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cs-CZ" noProof="0" dirty="0" smtClean="0"/>
            <a:t>9. října</a:t>
          </a:r>
          <a:endParaRPr lang="cs-CZ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cs-CZ" noProof="0" dirty="0" smtClean="0"/>
            <a:t>Termín pro seminární práci</a:t>
          </a:r>
          <a:endParaRPr lang="cs-CZ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cs-CZ" noProof="0" dirty="0" smtClean="0"/>
            <a:t>10. ledna</a:t>
          </a:r>
          <a:endParaRPr lang="cs-CZ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cs-CZ" noProof="0" dirty="0" smtClean="0"/>
            <a:t>Test č. 2</a:t>
          </a:r>
          <a:endParaRPr lang="cs-CZ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cs-CZ" noProof="0" dirty="0" smtClean="0"/>
            <a:t>18. března</a:t>
          </a:r>
          <a:endParaRPr lang="cs-CZ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cs-CZ" noProof="0" dirty="0" smtClean="0"/>
            <a:t>Termín pro finální projekt</a:t>
          </a:r>
          <a:endParaRPr lang="cs-CZ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cs-CZ" noProof="0" dirty="0" smtClean="0"/>
            <a:t>26. května</a:t>
          </a:r>
          <a:endParaRPr lang="cs-CZ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/>
            <a:t>První vyučovací den</a:t>
          </a:r>
          <a:endParaRPr lang="cs-CZ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noProof="0" dirty="0" smtClean="0"/>
            <a:t>15. srpna</a:t>
          </a:r>
          <a:endParaRPr lang="cs-CZ" sz="17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/>
            <a:t>Test č. 1</a:t>
          </a:r>
          <a:endParaRPr lang="cs-CZ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noProof="0" dirty="0" smtClean="0"/>
            <a:t>9. října</a:t>
          </a:r>
          <a:endParaRPr lang="cs-CZ" sz="17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/>
            <a:t>Termín pro seminární práci</a:t>
          </a:r>
          <a:endParaRPr lang="cs-CZ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noProof="0" dirty="0" smtClean="0"/>
            <a:t>10. ledna</a:t>
          </a:r>
          <a:endParaRPr lang="cs-CZ" sz="17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/>
            <a:t>Test č. 2</a:t>
          </a:r>
          <a:endParaRPr lang="cs-CZ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noProof="0" dirty="0" smtClean="0"/>
            <a:t>18. března</a:t>
          </a:r>
          <a:endParaRPr lang="cs-CZ" sz="17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/>
            <a:t>Termín pro finální projekt</a:t>
          </a:r>
          <a:endParaRPr lang="cs-CZ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noProof="0" dirty="0" smtClean="0"/>
            <a:t>26. května</a:t>
          </a:r>
          <a:endParaRPr lang="cs-CZ" sz="17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288AE42-5216-4930-9020-673A762A646F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BD0551C-2788-493C-906E-BFC2471FDBAC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endParaRPr lang="cs-CZ" noProof="0" dirty="0" smtClean="0"/>
          </a:p>
          <a:p>
            <a:pPr rtl="0"/>
            <a:r>
              <a:rPr lang="cs-CZ" noProof="0" dirty="0" smtClean="0"/>
              <a:t>Kliknutím lze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28E86A5-BA25-4E52-BC42-90354E64DC16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CB1305-32C7-4635-A99E-42EF5BCA392E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CF0CD0-44C8-4999-ADC2-845FAEA1F367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877D01-DB3F-4AAF-874E-56AAFF1CA2C6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DA290D-BE1F-466C-900D-50B2F779F732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B849F6-BBA4-49BD-9291-B2C9327AC8D0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527EF40-4B6B-4B5C-8330-68A464513EE6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2E482D-0081-404B-A384-E37A948C8F34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B7DDD9-4239-4D4C-8400-F0A86C4E02AD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ADF8D95-3F5C-4B15-8B99-480B7D744CB5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noProof="0" dirty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23E19C8-3D94-40C7-B3F3-F4C0AE26E155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162697-4E61-42DA-8072-3165EDC55312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/>
              <a:t>SmartArt základní časové osy</a:t>
            </a:r>
          </a:p>
        </p:txBody>
      </p:sp>
      <p:graphicFrame>
        <p:nvGraphicFramePr>
          <p:cNvPr id="5" name="Diagram 4" descr="Základní časová osa" title="Obrázek SmartArt"/>
          <p:cNvGraphicFramePr/>
          <p:nvPr>
            <p:extLst>
              <p:ext uri="{D42A27DB-BD31-4B8C-83A1-F6EECF244321}">
                <p14:modId xmlns:p14="http://schemas.microsoft.com/office/powerpoint/2010/main" val="1229076257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asová osa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</Words>
  <Application>Microsoft Office PowerPoint</Application>
  <PresentationFormat>Širokoúhlá obrazovka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Georgia</vt:lpstr>
      <vt:lpstr>Časová osa 01 16x9</vt:lpstr>
      <vt:lpstr>SmartArt základní časové osy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2013-12-17T02:24:30Z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