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654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Řada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6-4748-984E-C850C01F4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Řada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56280"/>
        <c:axId val="3001566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Řada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156280"/>
        <c:axId val="300156672"/>
      </c:lineChart>
      <c:catAx>
        <c:axId val="30015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0156672"/>
        <c:crosses val="autoZero"/>
        <c:auto val="1"/>
        <c:lblAlgn val="ctr"/>
        <c:lblOffset val="100"/>
        <c:noMultiLvlLbl val="0"/>
      </c:catAx>
      <c:valAx>
        <c:axId val="300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015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cs" dirty="0"/>
            <a:t>Skupina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cs"/>
            <a:t>Úkol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cs"/>
            <a:t>Skupina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cs"/>
            <a:t>Úkol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cs"/>
            <a:t>Skupina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cs"/>
            <a:t>Úkol 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cs"/>
            <a:t>Úkol 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6F1751A1-BBF1-43A5-AA8E-CF8BAE7FDE7F}">
      <dgm:prSet phldrT="[Text]"/>
      <dgm:spPr/>
      <dgm:t>
        <a:bodyPr rtlCol="0"/>
        <a:lstStyle/>
        <a:p>
          <a:pPr rtl="0"/>
          <a:r>
            <a:rPr lang="cs"/>
            <a:t>Úkol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D289B1CA-6502-407C-94E4-DCE1C9DF78BA}" type="par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AACCDA8E-76C5-4DB7-9DB6-3EBF62136571}" type="sib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03BC6D5E-A863-4BA4-A3B0-53B9513C5820}">
      <dgm:prSet phldrT="[Text]"/>
      <dgm:spPr/>
      <dgm:t>
        <a:bodyPr rtlCol="0"/>
        <a:lstStyle/>
        <a:p>
          <a:pPr rtl="0"/>
          <a:r>
            <a:rPr lang="cs"/>
            <a:t>Úkol 2</a:t>
          </a:r>
        </a:p>
      </dgm:t>
    </dgm:pt>
    <dgm:pt modelId="{B28C9EC9-27C0-40BF-8422-5383559E8653}" type="par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A23D6B80-B179-438F-9D98-FA20A43E2A93}" type="sib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00C5B8F2-B825-4A1C-9431-9FD644617F2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F0219-FFF4-41B2-85CC-0FBE5AF1B9F9}" type="presOf" srcId="{98450B70-D18C-4E1D-97E9-FA8BA06091D9}" destId="{E2700167-FF4B-4025-A48B-3CB1A8B5F4C4}" srcOrd="0" destOrd="0" presId="urn:microsoft.com/office/officeart/2005/8/layout/StepDownProcess"/>
    <dgm:cxn modelId="{129D841E-382E-44F7-93AC-7643E8D61324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9669342B-DE72-4B9D-91C0-158DDD44CF70}" type="presOf" srcId="{0D636056-30D8-4434-99F7-E38A6E2B8161}" destId="{AE7ECB50-F4B1-47FD-BE6E-79C06FC25BB6}" srcOrd="0" destOrd="0" presId="urn:microsoft.com/office/officeart/2005/8/layout/StepDownProcess"/>
    <dgm:cxn modelId="{2B784C2F-F8DD-4F25-9C36-76751B378C4C}" srcId="{0D636056-30D8-4434-99F7-E38A6E2B8161}" destId="{03BC6D5E-A863-4BA4-A3B0-53B9513C5820}" srcOrd="1" destOrd="0" parTransId="{B28C9EC9-27C0-40BF-8422-5383559E8653}" sibTransId="{A23D6B80-B179-438F-9D98-FA20A43E2A93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DCC73C57-696B-49B9-AAF5-FB5B4498C64A}" type="presOf" srcId="{03BC6D5E-A863-4BA4-A3B0-53B9513C5820}" destId="{00C5B8F2-B825-4A1C-9431-9FD644617F22}" srcOrd="0" destOrd="1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70EFD85-F5AF-4F37-9CF4-1F190C554518}" type="presOf" srcId="{A33F4830-5CD4-4C71-985C-0708E9B0BE14}" destId="{08ECF78B-FAD5-4D9C-8E49-B3383B679E74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D65138C7-B147-442C-99DF-1AB271947291}" srcId="{0D636056-30D8-4434-99F7-E38A6E2B8161}" destId="{6F1751A1-BBF1-43A5-AA8E-CF8BAE7FDE7F}" srcOrd="0" destOrd="0" parTransId="{D289B1CA-6502-407C-94E4-DCE1C9DF78BA}" sibTransId="{AACCDA8E-76C5-4DB7-9DB6-3EBF62136571}"/>
    <dgm:cxn modelId="{680EB3CC-307C-459D-955F-EB81D961F93B}" type="presOf" srcId="{C1B61D4D-7B51-471F-A0A6-E55A5EC41A8E}" destId="{B00BB2B3-43BF-4BBF-B8B9-75901CCFACA5}" srcOrd="0" destOrd="0" presId="urn:microsoft.com/office/officeart/2005/8/layout/StepDownProcess"/>
    <dgm:cxn modelId="{7AEB27DF-871D-4474-A830-331F9A8A944F}" type="presOf" srcId="{255827E2-CE07-427C-839C-BE2E51FCDBB8}" destId="{5812CCDB-7FE7-42D3-9D84-BC2F375234DF}" srcOrd="0" destOrd="0" presId="urn:microsoft.com/office/officeart/2005/8/layout/StepDownProcess"/>
    <dgm:cxn modelId="{471B14E3-BA26-4CB0-855B-483EC84171A8}" type="presOf" srcId="{3791C0EA-2A16-4B79-AE66-267F4C96876D}" destId="{5812CCDB-7FE7-42D3-9D84-BC2F375234DF}" srcOrd="0" destOrd="1" presId="urn:microsoft.com/office/officeart/2005/8/layout/StepDownProcess"/>
    <dgm:cxn modelId="{3A2AB8EC-A431-4705-8FB1-EA0392AAB998}" type="presOf" srcId="{EB73341C-FA6D-4FF7-B456-80B171416073}" destId="{B00BB2B3-43BF-4BBF-B8B9-75901CCFACA5}" srcOrd="0" destOrd="1" presId="urn:microsoft.com/office/officeart/2005/8/layout/StepDownProcess"/>
    <dgm:cxn modelId="{DE77FEF8-6769-4D82-84DA-716E86A28389}" type="presOf" srcId="{6F1751A1-BBF1-43A5-AA8E-CF8BAE7FDE7F}" destId="{00C5B8F2-B825-4A1C-9431-9FD644617F22}" srcOrd="0" destOrd="0" presId="urn:microsoft.com/office/officeart/2005/8/layout/StepDownProcess"/>
    <dgm:cxn modelId="{6CD83EF7-7A0C-4734-B9DF-D43445729395}" type="presParOf" srcId="{08ECF78B-FAD5-4D9C-8E49-B3383B679E74}" destId="{CA25F1EE-EBF1-4624-880B-D3BCF13A2F47}" srcOrd="0" destOrd="0" presId="urn:microsoft.com/office/officeart/2005/8/layout/StepDownProcess"/>
    <dgm:cxn modelId="{B9A8EDE1-58C0-4114-8B6D-C1CAD7AB1A31}" type="presParOf" srcId="{CA25F1EE-EBF1-4624-880B-D3BCF13A2F47}" destId="{1DBDDA96-9BFE-4E8D-B03A-B2FB6EE49E38}" srcOrd="0" destOrd="0" presId="urn:microsoft.com/office/officeart/2005/8/layout/StepDownProcess"/>
    <dgm:cxn modelId="{E7D7F9E9-1964-48D5-9AE8-736BC7752431}" type="presParOf" srcId="{CA25F1EE-EBF1-4624-880B-D3BCF13A2F47}" destId="{E2700167-FF4B-4025-A48B-3CB1A8B5F4C4}" srcOrd="1" destOrd="0" presId="urn:microsoft.com/office/officeart/2005/8/layout/StepDownProcess"/>
    <dgm:cxn modelId="{BAEB8DDC-8785-4917-AF3D-909A360115E3}" type="presParOf" srcId="{CA25F1EE-EBF1-4624-880B-D3BCF13A2F47}" destId="{B00BB2B3-43BF-4BBF-B8B9-75901CCFACA5}" srcOrd="2" destOrd="0" presId="urn:microsoft.com/office/officeart/2005/8/layout/StepDownProcess"/>
    <dgm:cxn modelId="{F90F1256-9FE1-492A-9BC6-7DD859147C3C}" type="presParOf" srcId="{08ECF78B-FAD5-4D9C-8E49-B3383B679E74}" destId="{939CB33E-F6DE-4B22-86E1-389888939D48}" srcOrd="1" destOrd="0" presId="urn:microsoft.com/office/officeart/2005/8/layout/StepDownProcess"/>
    <dgm:cxn modelId="{63DBA98C-76D1-4853-A15F-647A43BAE2A9}" type="presParOf" srcId="{08ECF78B-FAD5-4D9C-8E49-B3383B679E74}" destId="{0B9F427B-E521-4A0D-A610-47D9D62FF434}" srcOrd="2" destOrd="0" presId="urn:microsoft.com/office/officeart/2005/8/layout/StepDownProcess"/>
    <dgm:cxn modelId="{B7103328-F6C7-4BFA-B07B-3D8F0591AA51}" type="presParOf" srcId="{0B9F427B-E521-4A0D-A610-47D9D62FF434}" destId="{CB65E7BF-26FC-4997-A604-64C56983E379}" srcOrd="0" destOrd="0" presId="urn:microsoft.com/office/officeart/2005/8/layout/StepDownProcess"/>
    <dgm:cxn modelId="{B569C2AB-C886-479E-9B62-2B8D49086526}" type="presParOf" srcId="{0B9F427B-E521-4A0D-A610-47D9D62FF434}" destId="{1D736981-5D82-4672-9205-279958AACFE2}" srcOrd="1" destOrd="0" presId="urn:microsoft.com/office/officeart/2005/8/layout/StepDownProcess"/>
    <dgm:cxn modelId="{E5B5D536-785B-46C1-90D4-FA56D1D67025}" type="presParOf" srcId="{0B9F427B-E521-4A0D-A610-47D9D62FF434}" destId="{5812CCDB-7FE7-42D3-9D84-BC2F375234DF}" srcOrd="2" destOrd="0" presId="urn:microsoft.com/office/officeart/2005/8/layout/StepDownProcess"/>
    <dgm:cxn modelId="{E2BED387-4222-4127-A850-A1809761CAC4}" type="presParOf" srcId="{08ECF78B-FAD5-4D9C-8E49-B3383B679E74}" destId="{11E7C21B-758A-4A9D-8566-914D35C1B9FC}" srcOrd="3" destOrd="0" presId="urn:microsoft.com/office/officeart/2005/8/layout/StepDownProcess"/>
    <dgm:cxn modelId="{0128A399-4698-4DD9-9E18-602B544AFC15}" type="presParOf" srcId="{08ECF78B-FAD5-4D9C-8E49-B3383B679E74}" destId="{27AC4152-3790-436F-BE68-EF7D8416D588}" srcOrd="4" destOrd="0" presId="urn:microsoft.com/office/officeart/2005/8/layout/StepDownProcess"/>
    <dgm:cxn modelId="{246ABB88-93F9-4BAB-95C1-41BC156CB3D0}" type="presParOf" srcId="{27AC4152-3790-436F-BE68-EF7D8416D588}" destId="{AE7ECB50-F4B1-47FD-BE6E-79C06FC25BB6}" srcOrd="0" destOrd="0" presId="urn:microsoft.com/office/officeart/2005/8/layout/StepDownProcess"/>
    <dgm:cxn modelId="{91E933FA-B272-40C3-BC2A-C64D7DCC0731}" type="presParOf" srcId="{27AC4152-3790-436F-BE68-EF7D8416D588}" destId="{00C5B8F2-B825-4A1C-9431-9FD644617F2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300" kern="1200" dirty="0"/>
            <a:t>Skupina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1800" kern="1200"/>
            <a:t>Úkol 1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1800" kern="1200"/>
            <a:t>Úkol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300" kern="1200"/>
            <a:t>Skupina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1800" kern="1200"/>
            <a:t>Úkol 1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1800" kern="1200"/>
            <a:t>Úkol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300" kern="1200"/>
            <a:t>Skupina C</a:t>
          </a:r>
        </a:p>
      </dsp:txBody>
      <dsp:txXfrm>
        <a:off x="2353747" y="2825880"/>
        <a:ext cx="1295396" cy="878221"/>
      </dsp:txXfrm>
    </dsp:sp>
    <dsp:sp modelId="{00C5B8F2-B825-4A1C-9431-9FD644617F2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1800" kern="1200"/>
            <a:t>Úkol 1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1800" kern="1200"/>
            <a:t>Úkol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a" title="Mapa Evropy"/>
          <p:cNvSpPr>
            <a:spLocks noEditPoints="1"/>
          </p:cNvSpPr>
          <p:nvPr/>
        </p:nvSpPr>
        <p:spPr bwMode="gray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Kliknutím můžete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Kliknutím můžete upravit styl předlohy textů.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Kliknutím můžete upravit styl předlohy 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Kliknutím můžete upravit styl předlohy textů.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obrázku 2" title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Kliknutím můžete upravit styl předlohy textů.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14. 9. 2017</a:t>
            </a:r>
            <a:endParaRPr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Kliknutím můžete upravit styl předlohy textů.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14. 9. 2017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"/>
              <a:t>Rozložení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Přidejte nadpis snímku – 4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Přidejte nadpis snímku – 5</a:t>
            </a:r>
          </a:p>
        </p:txBody>
      </p:sp>
      <p:sp>
        <p:nvSpPr>
          <p:cNvPr id="6" name="Zástupný symbol obrázku 5" title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/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 dirty="0"/>
              <a:t>Rozložení nadpisu a obsahu se seznamem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" dirty="0"/>
              <a:t>Sem přidejte bod k první odrážce.</a:t>
            </a:r>
          </a:p>
          <a:p>
            <a:pPr rtl="0"/>
            <a:r>
              <a:rPr lang="cs" dirty="0"/>
              <a:t>Sem přidejte bod k druhé odrážce.</a:t>
            </a:r>
          </a:p>
          <a:p>
            <a:pPr rtl="0"/>
            <a:r>
              <a:rPr lang="cs" dirty="0"/>
              <a:t>Sem přidejte bod ke třetí odrážce.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Rozložení nadpisu a obsahu </a:t>
            </a:r>
            <a:br>
              <a:rPr lang="en-US"/>
            </a:br>
            <a:r>
              <a:rPr lang="cs"/>
              <a:t>s grafem</a:t>
            </a:r>
          </a:p>
        </p:txBody>
      </p:sp>
      <p:graphicFrame>
        <p:nvGraphicFramePr>
          <p:cNvPr id="7" name="Zástupný symbol pro obsah 6" title="Skupinový sloupcový graf zobrazující hodnoty 3 řad pro 4 kategori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74241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"/>
              <a:t>Rozložení dvou obsahových částí s tabulkou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77832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cs"/>
                        <a:t>Předmět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Skupina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Skupina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cs"/>
                        <a:t>Předmět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cs"/>
                        <a:t>Předmět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cs"/>
                        <a:t>Předmět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cs"/>
              <a:t>Bod k první odrážce sem</a:t>
            </a:r>
          </a:p>
          <a:p>
            <a:pPr rtl="0"/>
            <a:r>
              <a:rPr lang="cs"/>
              <a:t>Bod k druhé odrážce sem</a:t>
            </a:r>
          </a:p>
          <a:p>
            <a:pPr rtl="0"/>
            <a:r>
              <a:rPr lang="cs"/>
              <a:t>Bod k třetí odrážce sem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Rozložení dvou obsahových částí </a:t>
            </a:r>
            <a:br>
              <a:rPr lang="en-US"/>
            </a:br>
            <a:r>
              <a:rPr lang="cs"/>
              <a:t>se SmartArtem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cs"/>
              <a:t>Bod k první odrážce sem</a:t>
            </a:r>
          </a:p>
          <a:p>
            <a:pPr rtl="0"/>
            <a:r>
              <a:rPr lang="cs"/>
              <a:t>Bod k druhé odrážce sem</a:t>
            </a:r>
          </a:p>
          <a:p>
            <a:pPr rtl="0"/>
            <a:r>
              <a:rPr lang="cs"/>
              <a:t>Bod k třetí odrážce sem</a:t>
            </a:r>
          </a:p>
        </p:txBody>
      </p:sp>
      <p:graphicFrame>
        <p:nvGraphicFramePr>
          <p:cNvPr id="5" name="Zástupný symbol pro obsah 4" title="Diagram sestupného procesu s úkoly znázorňující 3 po sobě jdoucí kroky v sestupném pořadí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085699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Přidejte nadpis snímku – 1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Přidejte nadpis snímku – 2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Přidejte nadpis snímku –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e pro Evropu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136</Words>
  <Application>Microsoft Office PowerPoint</Application>
  <PresentationFormat>Vlastní</PresentationFormat>
  <Paragraphs>44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Prezentace pro Evropu 16:9</vt:lpstr>
      <vt:lpstr>Rozložení nadpisu</vt:lpstr>
      <vt:lpstr>Rozložení nadpisu a obsahu se seznamem</vt:lpstr>
      <vt:lpstr>Rozložení nadpisu a obsahu  s grafem</vt:lpstr>
      <vt:lpstr>Rozložení dvou obsahových částí s tabulkou</vt:lpstr>
      <vt:lpstr>Rozložení dvou obsahových částí  se SmartArtem</vt:lpstr>
      <vt:lpstr>Přidejte nadpis snímku – 1</vt:lpstr>
      <vt:lpstr>Přidejte nadpis snímku – 2</vt:lpstr>
      <vt:lpstr>Přidejte nadpis snímku – 3</vt:lpstr>
      <vt:lpstr>Prezentace aplikace PowerPoint</vt:lpstr>
      <vt:lpstr>Přidejte nadpis snímku – 4</vt:lpstr>
      <vt:lpstr>Přidejte nadpis snímku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cp:lastModifiedBy>admin</cp:lastModifiedBy>
  <cp:revision>1</cp:revision>
  <dcterms:modified xsi:type="dcterms:W3CDTF">2018-04-26T09:22:27Z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