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9512" autoAdjust="0"/>
  </p:normalViewPr>
  <p:slideViewPr>
    <p:cSldViewPr snapToGrid="0">
      <p:cViewPr varScale="1">
        <p:scale>
          <a:sx n="73" d="100"/>
          <a:sy n="73" d="100"/>
        </p:scale>
        <p:origin x="27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9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3" name="Zástupný text kalendářníh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2DCD5EBD-C616-4121-9DAE-B88DB20D57A7}" type="datetimeFigureOut">
              <a:rPr lang="cs-CZ" smtClean="0"/>
              <a:t>18.11.2013</a:t>
            </a:fld>
            <a:endParaRPr lang="cs-CZ" dirty="0"/>
          </a:p>
        </p:txBody>
      </p:sp>
      <p:sp>
        <p:nvSpPr>
          <p:cNvPr id="4" name="Zástupný text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5" name="Zástupný text čísla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89ED90CB-459C-4B12-B364-B0CA1993A97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 noProof="0" dirty="0"/>
          </a:p>
        </p:txBody>
      </p:sp>
      <p:sp>
        <p:nvSpPr>
          <p:cNvPr id="3" name="Zástupný text kalendářníh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F251D991-21AC-415A-AB20-722F3BCDD040}" type="datetimeFigureOut">
              <a:rPr lang="cs-CZ" noProof="0"/>
              <a:t>18.11.2013</a:t>
            </a:fld>
            <a:endParaRPr lang="cs-CZ" noProof="0" dirty="0"/>
          </a:p>
        </p:txBody>
      </p:sp>
      <p:sp>
        <p:nvSpPr>
          <p:cNvPr id="4" name="Zástupný text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 dirty="0"/>
          </a:p>
        </p:txBody>
      </p:sp>
      <p:sp>
        <p:nvSpPr>
          <p:cNvPr id="5" name="Zástupný text poznám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</a:t>
            </a:r>
            <a:r>
              <a:rPr lang="cs-CZ" noProof="0" dirty="0"/>
              <a:t>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text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 noProof="0" dirty="0"/>
          </a:p>
        </p:txBody>
      </p:sp>
      <p:sp>
        <p:nvSpPr>
          <p:cNvPr id="7" name="Zástupný text čísla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4E5863F8-513E-44B9-9F9C-A7685A64A6A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poznám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Chcete poslat nějaké jiné přání? Stačí vybrat text a zadat vlastní sdělení.</a:t>
            </a:r>
            <a:endParaRPr lang="cs-CZ" dirty="0"/>
          </a:p>
        </p:txBody>
      </p:sp>
      <p:sp>
        <p:nvSpPr>
          <p:cNvPr id="4" name="Zástupný text čísla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7" name="Zástupný text obrázku snímku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ějš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rázek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Volný tvar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cs-CZ"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cs-CZ" noProof="0" dirty="0"/>
              <a:t>UPRAVIT nadpis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nadpisu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</a:t>
            </a:r>
            <a:r>
              <a:rPr lang="cs-CZ" noProof="0" dirty="0"/>
              <a:t>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text kalendářního data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cs-CZ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rPr lang="cs-CZ" noProof="0"/>
              <a:t>18.11.2013</a:t>
            </a:fld>
            <a:endParaRPr lang="cs-CZ" noProof="0" dirty="0"/>
          </a:p>
        </p:txBody>
      </p:sp>
      <p:sp>
        <p:nvSpPr>
          <p:cNvPr id="5" name="Zástupný text zápatí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cs-CZ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text čísla snímku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cs-CZ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cs-CZ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cs-CZ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cs-CZ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cs-CZ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777240" rtl="0" eaLnBrk="1" latinLnBrk="0" hangingPunct="1"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cs-CZ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38698" y="6583679"/>
            <a:ext cx="4905102" cy="3028671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cs-CZ" sz="9100" dirty="0" smtClean="0"/>
              <a:t>VŠECHNO NEJLEPŠÍ </a:t>
            </a:r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400" dirty="0" smtClean="0"/>
              <a:t>k narozeninám!</a:t>
            </a:r>
            <a:endParaRPr lang="cs-CZ" sz="6400" dirty="0"/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řání k narozeninám – modré poškrábané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372119-A6C1-494C-834E-96F3B87BF0EE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3B5B395-6221-4F29-9E65-DE444B20F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8A34A0-CA07-4469-910F-DC41F23018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</Words>
  <Application>Microsoft Office PowerPoint</Application>
  <PresentationFormat>Vlastní</PresentationFormat>
  <Paragraphs>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Přání k narozeninám – modré poškrábané</vt:lpstr>
      <vt:lpstr>VŠECHNO NEJLEPŠÍ  k narozeninám!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2013-05-02T14:44:20Z</dcterms:created>
  <dcterms:modified xsi:type="dcterms:W3CDTF">2013-11-18T08:29:30Z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