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3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77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6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20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07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44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5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0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1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9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3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2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9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5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58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062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Barborik</dc:creator>
  <cp:lastModifiedBy>Petr Barborik</cp:lastModifiedBy>
  <cp:revision>1</cp:revision>
  <dcterms:created xsi:type="dcterms:W3CDTF">2013-07-31T14:12:32Z</dcterms:created>
  <dcterms:modified xsi:type="dcterms:W3CDTF">2013-07-31T14:12:58Z</dcterms:modified>
</cp:coreProperties>
</file>