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35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60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53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89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66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08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77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6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90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99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97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43720-59DB-4675-860A-8CC6CFD2028B}" type="datetimeFigureOut">
              <a:rPr lang="cs-CZ" smtClean="0"/>
              <a:t>31. 7. 2013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3AD06-03F4-4BB8-9CD0-282BF4076E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85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5018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Barborik</dc:creator>
  <cp:lastModifiedBy>Petr Barborik</cp:lastModifiedBy>
  <cp:revision>1</cp:revision>
  <dcterms:created xsi:type="dcterms:W3CDTF">2013-07-31T14:07:23Z</dcterms:created>
  <dcterms:modified xsi:type="dcterms:W3CDTF">2013-07-31T14:09:21Z</dcterms:modified>
</cp:coreProperties>
</file>