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snapToGrid="0">
      <p:cViewPr varScale="1">
        <p:scale>
          <a:sx n="77" d="100"/>
          <a:sy n="77" d="100"/>
        </p:scale>
        <p:origin x="2826" y="114"/>
      </p:cViewPr>
      <p:guideLst>
        <p:guide orient="horz" pos="3168"/>
        <p:guide pos="2448"/>
      </p:guideLst>
    </p:cSldViewPr>
  </p:slideViewPr>
  <p:notesTextViewPr>
    <p:cViewPr>
      <p:scale>
        <a:sx n="1" d="1"/>
        <a:sy n="1" d="1"/>
      </p:scale>
      <p:origin x="0" y="-6"/>
    </p:cViewPr>
  </p:notesTextViewPr>
  <p:notesViewPr>
    <p:cSldViewPr snapToGrid="0">
      <p:cViewPr>
        <p:scale>
          <a:sx n="100" d="100"/>
          <a:sy n="100" d="100"/>
        </p:scale>
        <p:origin x="1794" y="-49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text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cs-CZ" sz="1200"/>
            </a:lvl1pPr>
          </a:lstStyle>
          <a:p>
            <a:endParaRPr lang="cs-CZ" dirty="0"/>
          </a:p>
        </p:txBody>
      </p:sp>
      <p:sp>
        <p:nvSpPr>
          <p:cNvPr id="3" name="Zástupný text kalendářníh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cs-CZ" sz="1200"/>
            </a:lvl1pPr>
          </a:lstStyle>
          <a:p>
            <a:fld id="{56F72723-F267-41CE-86CB-FA1FCE5F2A77}" type="datetime1">
              <a:rPr lang="cs-CZ" smtClean="0"/>
              <a:t>13-9-20</a:t>
            </a:fld>
            <a:endParaRPr lang="cs-CZ" dirty="0"/>
          </a:p>
        </p:txBody>
      </p:sp>
      <p:sp>
        <p:nvSpPr>
          <p:cNvPr id="4" name="Zástupný text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cs-CZ" sz="1200"/>
            </a:lvl1pPr>
          </a:lstStyle>
          <a:p>
            <a:endParaRPr lang="cs-CZ" dirty="0"/>
          </a:p>
        </p:txBody>
      </p:sp>
      <p:sp>
        <p:nvSpPr>
          <p:cNvPr id="5" name="Zástupný text čísla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cs-CZ" sz="1200"/>
            </a:lvl1pPr>
          </a:lstStyle>
          <a:p>
            <a:fld id="{4E3EF6B9-21BA-4F23-9CAC-47147AFFA150}" type="slidenum">
              <a:rPr lang="cs-CZ" smtClean="0"/>
              <a:t>‹#›</a:t>
            </a:fld>
            <a:endParaRPr lang="cs-CZ" dirty="0"/>
          </a:p>
        </p:txBody>
      </p:sp>
    </p:spTree>
    <p:extLst>
      <p:ext uri="{BB962C8B-B14F-4D97-AF65-F5344CB8AC3E}">
        <p14:creationId xmlns:p14="http://schemas.microsoft.com/office/powerpoint/2010/main" val="4271170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text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cs-CZ" sz="1200"/>
            </a:lvl1pPr>
          </a:lstStyle>
          <a:p>
            <a:endParaRPr lang="cs-CZ" dirty="0"/>
          </a:p>
        </p:txBody>
      </p:sp>
      <p:sp>
        <p:nvSpPr>
          <p:cNvPr id="3" name="Zástupný text kalendářního dat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cs-CZ" sz="1200"/>
            </a:lvl1pPr>
          </a:lstStyle>
          <a:p>
            <a:fld id="{C544FB29-C55F-43D2-90D4-CF6345C6DAB2}" type="datetime1">
              <a:rPr lang="cs-CZ" smtClean="0"/>
              <a:pPr/>
              <a:t>13-9-20</a:t>
            </a:fld>
            <a:endParaRPr lang="cs-CZ" dirty="0"/>
          </a:p>
        </p:txBody>
      </p:sp>
      <p:sp>
        <p:nvSpPr>
          <p:cNvPr id="4" name="Zástupný text obrázku snímku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text poznám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dirty="0"/>
              <a:t>Kliknutím můžete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6" name="Zástupný text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cs-CZ" sz="1200"/>
            </a:lvl1pPr>
          </a:lstStyle>
          <a:p>
            <a:endParaRPr lang="cs-CZ" dirty="0"/>
          </a:p>
        </p:txBody>
      </p:sp>
      <p:sp>
        <p:nvSpPr>
          <p:cNvPr id="7" name="Zástupný text čísla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cs-CZ" sz="1200"/>
            </a:lvl1pPr>
          </a:lstStyle>
          <a:p>
            <a:fld id="{6F96E695-1FEC-489F-8D1B-295ED1FA9E67}" type="slidenum">
              <a:rPr lang="cs-CZ" smtClean="0"/>
              <a:t>‹#›</a:t>
            </a:fld>
            <a:endParaRPr lang="cs-CZ" dirty="0"/>
          </a:p>
        </p:txBody>
      </p:sp>
    </p:spTree>
    <p:extLst>
      <p:ext uri="{BB962C8B-B14F-4D97-AF65-F5344CB8AC3E}">
        <p14:creationId xmlns:p14="http://schemas.microsoft.com/office/powerpoint/2010/main" val="2803063863"/>
      </p:ext>
    </p:extLst>
  </p:cSld>
  <p:clrMap bg1="lt1" tx1="dk1" bg2="lt2" tx2="dk2" accent1="accent1" accent2="accent2" accent3="accent3" accent4="accent4" accent5="accent5" accent6="accent6" hlink="hlink" folHlink="folHlink"/>
  <p:notesStyle>
    <a:lvl1pPr marL="0" algn="l" defTabSz="914400" rtl="0" eaLnBrk="1" latinLnBrk="0" hangingPunct="1">
      <a:defRPr lang="cs-CZ" sz="1200" kern="1200">
        <a:solidFill>
          <a:schemeClr val="tx1"/>
        </a:solidFill>
        <a:latin typeface="+mn-lt"/>
        <a:ea typeface="+mn-ea"/>
        <a:cs typeface="+mn-cs"/>
      </a:defRPr>
    </a:lvl1pPr>
    <a:lvl2pPr marL="457200" algn="l" defTabSz="914400" rtl="0" eaLnBrk="1" latinLnBrk="0" hangingPunct="1">
      <a:defRPr lang="cs-CZ" sz="1200" kern="1200">
        <a:solidFill>
          <a:schemeClr val="tx1"/>
        </a:solidFill>
        <a:latin typeface="+mn-lt"/>
        <a:ea typeface="+mn-ea"/>
        <a:cs typeface="+mn-cs"/>
      </a:defRPr>
    </a:lvl2pPr>
    <a:lvl3pPr marL="914400" algn="l" defTabSz="914400" rtl="0" eaLnBrk="1" latinLnBrk="0" hangingPunct="1">
      <a:defRPr lang="cs-CZ" sz="1200" kern="1200">
        <a:solidFill>
          <a:schemeClr val="tx1"/>
        </a:solidFill>
        <a:latin typeface="+mn-lt"/>
        <a:ea typeface="+mn-ea"/>
        <a:cs typeface="+mn-cs"/>
      </a:defRPr>
    </a:lvl3pPr>
    <a:lvl4pPr marL="1371600" algn="l" defTabSz="914400" rtl="0" eaLnBrk="1" latinLnBrk="0" hangingPunct="1">
      <a:defRPr lang="cs-CZ" sz="1200" kern="1200">
        <a:solidFill>
          <a:schemeClr val="tx1"/>
        </a:solidFill>
        <a:latin typeface="+mn-lt"/>
        <a:ea typeface="+mn-ea"/>
        <a:cs typeface="+mn-cs"/>
      </a:defRPr>
    </a:lvl4pPr>
    <a:lvl5pPr marL="1828800" algn="l" defTabSz="914400" rtl="0" eaLnBrk="1" latinLnBrk="0" hangingPunct="1">
      <a:defRPr lang="cs-CZ" sz="1200" kern="1200">
        <a:solidFill>
          <a:schemeClr val="tx1"/>
        </a:solidFill>
        <a:latin typeface="+mn-lt"/>
        <a:ea typeface="+mn-ea"/>
        <a:cs typeface="+mn-cs"/>
      </a:defRPr>
    </a:lvl5pPr>
    <a:lvl6pPr marL="2286000" algn="l" defTabSz="914400" rtl="0" eaLnBrk="1" latinLnBrk="0" hangingPunct="1">
      <a:defRPr lang="cs-CZ" sz="1200" kern="1200">
        <a:solidFill>
          <a:schemeClr val="tx1"/>
        </a:solidFill>
        <a:latin typeface="+mn-lt"/>
        <a:ea typeface="+mn-ea"/>
        <a:cs typeface="+mn-cs"/>
      </a:defRPr>
    </a:lvl6pPr>
    <a:lvl7pPr marL="2743200" algn="l" defTabSz="914400" rtl="0" eaLnBrk="1" latinLnBrk="0" hangingPunct="1">
      <a:defRPr lang="cs-CZ" sz="1200" kern="1200">
        <a:solidFill>
          <a:schemeClr val="tx1"/>
        </a:solidFill>
        <a:latin typeface="+mn-lt"/>
        <a:ea typeface="+mn-ea"/>
        <a:cs typeface="+mn-cs"/>
      </a:defRPr>
    </a:lvl7pPr>
    <a:lvl8pPr marL="3200400" algn="l" defTabSz="914400" rtl="0" eaLnBrk="1" latinLnBrk="0" hangingPunct="1">
      <a:defRPr lang="cs-CZ" sz="1200" kern="1200">
        <a:solidFill>
          <a:schemeClr val="tx1"/>
        </a:solidFill>
        <a:latin typeface="+mn-lt"/>
        <a:ea typeface="+mn-ea"/>
        <a:cs typeface="+mn-cs"/>
      </a:defRPr>
    </a:lvl8pPr>
    <a:lvl9pPr marL="3657600" algn="l" defTabSz="914400" rtl="0" eaLnBrk="1" latinLnBrk="0" hangingPunct="1">
      <a:defRPr lang="cs-CZ"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obrázku snímku 1"/>
          <p:cNvSpPr>
            <a:spLocks noGrp="1" noRot="1" noChangeAspect="1"/>
          </p:cNvSpPr>
          <p:nvPr>
            <p:ph type="sldImg"/>
          </p:nvPr>
        </p:nvSpPr>
        <p:spPr/>
      </p:sp>
      <p:sp>
        <p:nvSpPr>
          <p:cNvPr id="4" name="Zástupný text čísla snímku 3"/>
          <p:cNvSpPr>
            <a:spLocks noGrp="1"/>
          </p:cNvSpPr>
          <p:nvPr>
            <p:ph type="sldNum" sz="quarter" idx="10"/>
          </p:nvPr>
        </p:nvSpPr>
        <p:spPr/>
        <p:txBody>
          <a:bodyPr/>
          <a:lstStyle/>
          <a:p>
            <a:fld id="{6F96E695-1FEC-489F-8D1B-295ED1FA9E67}" type="slidenum">
              <a:rPr lang="cs-CZ" smtClean="0"/>
              <a:t>1</a:t>
            </a:fld>
            <a:endParaRPr lang="cs-CZ"/>
          </a:p>
        </p:txBody>
      </p:sp>
      <p:sp>
        <p:nvSpPr>
          <p:cNvPr id="11" name="Zástupný text poznámek 10"/>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cs-CZ"/>
            </a:pPr>
            <a:r>
              <a:rPr lang="cs-CZ" dirty="0"/>
              <a:t>Pokud si chcete tento leták upravit, dejte si místo našeho ukázkového obsahu nějaký vlastní. Pokud byste si radši chtěli vytvořit pozvání sami bez šablony, klikněte na kartě Domů na tlačítko Nový snímek a vložte si novou stránku pozvánek. </a:t>
            </a:r>
            <a:r>
              <a:rPr lang="cs-CZ" dirty="0" smtClean="0"/>
              <a:t>Místo prázdného zástupného textu si dejte svůj text a obrázky.</a:t>
            </a:r>
            <a:endParaRPr lang="cs-CZ" dirty="0"/>
          </a:p>
        </p:txBody>
      </p:sp>
    </p:spTree>
    <p:extLst>
      <p:ext uri="{BB962C8B-B14F-4D97-AF65-F5344CB8AC3E}">
        <p14:creationId xmlns:p14="http://schemas.microsoft.com/office/powerpoint/2010/main" val="294825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eták 8,5×11">
    <p:spTree>
      <p:nvGrpSpPr>
        <p:cNvPr id="1" name=""/>
        <p:cNvGrpSpPr/>
        <p:nvPr/>
      </p:nvGrpSpPr>
      <p:grpSpPr>
        <a:xfrm>
          <a:off x="0" y="0"/>
          <a:ext cx="0" cy="0"/>
          <a:chOff x="0" y="0"/>
          <a:chExt cx="0" cy="0"/>
        </a:xfrm>
      </p:grpSpPr>
      <p:sp>
        <p:nvSpPr>
          <p:cNvPr id="9" name="Zástupný text 8"/>
          <p:cNvSpPr>
            <a:spLocks noGrp="1"/>
          </p:cNvSpPr>
          <p:nvPr>
            <p:ph type="body" sz="quarter" idx="10" hasCustomPrompt="1"/>
          </p:nvPr>
        </p:nvSpPr>
        <p:spPr>
          <a:xfrm>
            <a:off x="1319002" y="535236"/>
            <a:ext cx="5242220" cy="1806628"/>
          </a:xfrm>
        </p:spPr>
        <p:txBody>
          <a:bodyPr lIns="0" tIns="0" rIns="0" bIns="0" anchor="b">
            <a:noAutofit/>
          </a:bodyPr>
          <a:lstStyle>
            <a:lvl1pPr marL="0" indent="0" latinLnBrk="0">
              <a:lnSpc>
                <a:spcPct val="85000"/>
              </a:lnSpc>
              <a:spcBef>
                <a:spcPts val="0"/>
              </a:spcBef>
              <a:buNone/>
              <a:defRPr lang="cs-CZ" sz="5200" b="1" cap="all" baseline="0">
                <a:solidFill>
                  <a:schemeClr val="accent1"/>
                </a:solidFill>
                <a:latin typeface="+mj-lt"/>
              </a:defRPr>
            </a:lvl1pPr>
            <a:lvl2pPr marL="0" indent="0" latinLnBrk="0">
              <a:lnSpc>
                <a:spcPct val="100000"/>
              </a:lnSpc>
              <a:spcBef>
                <a:spcPts val="0"/>
              </a:spcBef>
              <a:buNone/>
              <a:defRPr lang="cs-CZ" sz="2000">
                <a:solidFill>
                  <a:schemeClr val="tx1">
                    <a:lumMod val="75000"/>
                    <a:lumOff val="25000"/>
                  </a:schemeClr>
                </a:solidFill>
              </a:defRPr>
            </a:lvl2pPr>
            <a:lvl3pPr marL="0" indent="0" latinLnBrk="0">
              <a:lnSpc>
                <a:spcPct val="100000"/>
              </a:lnSpc>
              <a:spcBef>
                <a:spcPts val="0"/>
              </a:spcBef>
              <a:buNone/>
              <a:defRPr lang="cs-CZ" sz="2000">
                <a:solidFill>
                  <a:schemeClr val="tx1">
                    <a:lumMod val="75000"/>
                    <a:lumOff val="25000"/>
                  </a:schemeClr>
                </a:solidFill>
              </a:defRPr>
            </a:lvl3pPr>
            <a:lvl4pPr marL="0" indent="0" latinLnBrk="0">
              <a:lnSpc>
                <a:spcPct val="100000"/>
              </a:lnSpc>
              <a:spcBef>
                <a:spcPts val="0"/>
              </a:spcBef>
              <a:buNone/>
              <a:defRPr lang="cs-CZ" sz="2000">
                <a:solidFill>
                  <a:schemeClr val="tx1">
                    <a:lumMod val="75000"/>
                    <a:lumOff val="25000"/>
                  </a:schemeClr>
                </a:solidFill>
              </a:defRPr>
            </a:lvl4pPr>
            <a:lvl5pPr marL="0" indent="0" latinLnBrk="0">
              <a:lnSpc>
                <a:spcPct val="100000"/>
              </a:lnSpc>
              <a:spcBef>
                <a:spcPts val="0"/>
              </a:spcBef>
              <a:buNone/>
              <a:defRPr lang="cs-CZ" sz="2000">
                <a:solidFill>
                  <a:schemeClr val="tx1">
                    <a:lumMod val="75000"/>
                    <a:lumOff val="25000"/>
                  </a:schemeClr>
                </a:solidFill>
              </a:defRPr>
            </a:lvl5pPr>
            <a:lvl6pPr marL="0" indent="0" latinLnBrk="0">
              <a:lnSpc>
                <a:spcPct val="100000"/>
              </a:lnSpc>
              <a:spcBef>
                <a:spcPts val="0"/>
              </a:spcBef>
              <a:buNone/>
              <a:defRPr lang="cs-CZ" sz="2000">
                <a:solidFill>
                  <a:schemeClr val="tx1">
                    <a:lumMod val="75000"/>
                    <a:lumOff val="25000"/>
                  </a:schemeClr>
                </a:solidFill>
              </a:defRPr>
            </a:lvl6pPr>
            <a:lvl7pPr marL="0" indent="0" latinLnBrk="0">
              <a:lnSpc>
                <a:spcPct val="100000"/>
              </a:lnSpc>
              <a:spcBef>
                <a:spcPts val="0"/>
              </a:spcBef>
              <a:buNone/>
              <a:defRPr lang="cs-CZ" sz="2000">
                <a:solidFill>
                  <a:schemeClr val="tx1">
                    <a:lumMod val="75000"/>
                    <a:lumOff val="25000"/>
                  </a:schemeClr>
                </a:solidFill>
              </a:defRPr>
            </a:lvl7pPr>
            <a:lvl8pPr marL="0" indent="0" latinLnBrk="0">
              <a:lnSpc>
                <a:spcPct val="100000"/>
              </a:lnSpc>
              <a:spcBef>
                <a:spcPts val="0"/>
              </a:spcBef>
              <a:buNone/>
              <a:defRPr lang="cs-CZ" sz="2000">
                <a:solidFill>
                  <a:schemeClr val="tx1">
                    <a:lumMod val="75000"/>
                    <a:lumOff val="25000"/>
                  </a:schemeClr>
                </a:solidFill>
              </a:defRPr>
            </a:lvl8pPr>
            <a:lvl9pPr marL="0" indent="0" latinLnBrk="0">
              <a:lnSpc>
                <a:spcPct val="100000"/>
              </a:lnSpc>
              <a:spcBef>
                <a:spcPts val="0"/>
              </a:spcBef>
              <a:buNone/>
              <a:defRPr lang="cs-CZ" sz="2000">
                <a:solidFill>
                  <a:schemeClr val="tx1">
                    <a:lumMod val="75000"/>
                    <a:lumOff val="25000"/>
                  </a:schemeClr>
                </a:solidFill>
              </a:defRPr>
            </a:lvl9pPr>
          </a:lstStyle>
          <a:p>
            <a:pPr lvl="0"/>
            <a:r>
              <a:rPr lang="cs-CZ" noProof="0" dirty="0"/>
              <a:t>Přidejte text</a:t>
            </a:r>
          </a:p>
        </p:txBody>
      </p:sp>
      <p:sp>
        <p:nvSpPr>
          <p:cNvPr id="31" name="Zástupný text 8"/>
          <p:cNvSpPr>
            <a:spLocks noGrp="1"/>
          </p:cNvSpPr>
          <p:nvPr>
            <p:ph type="body" sz="quarter" idx="16" hasCustomPrompt="1"/>
          </p:nvPr>
        </p:nvSpPr>
        <p:spPr>
          <a:xfrm>
            <a:off x="4039565" y="2689705"/>
            <a:ext cx="2521657" cy="322599"/>
          </a:xfrm>
        </p:spPr>
        <p:txBody>
          <a:bodyPr lIns="0" tIns="0" rIns="0" bIns="0" anchor="ctr">
            <a:noAutofit/>
          </a:bodyPr>
          <a:lstStyle>
            <a:lvl1pPr marL="0" indent="0" latinLnBrk="0">
              <a:lnSpc>
                <a:spcPct val="82000"/>
              </a:lnSpc>
              <a:spcBef>
                <a:spcPts val="0"/>
              </a:spcBef>
              <a:buNone/>
              <a:defRPr lang="cs-CZ" sz="1600" b="1" cap="none" baseline="0">
                <a:solidFill>
                  <a:schemeClr val="tx2"/>
                </a:solidFill>
                <a:latin typeface="+mj-lt"/>
              </a:defRPr>
            </a:lvl1pPr>
            <a:lvl2pPr marL="0" indent="0" latinLnBrk="0">
              <a:lnSpc>
                <a:spcPct val="100000"/>
              </a:lnSpc>
              <a:spcBef>
                <a:spcPts val="0"/>
              </a:spcBef>
              <a:buNone/>
              <a:defRPr lang="cs-CZ" sz="2000">
                <a:solidFill>
                  <a:schemeClr val="tx1">
                    <a:lumMod val="75000"/>
                    <a:lumOff val="25000"/>
                  </a:schemeClr>
                </a:solidFill>
              </a:defRPr>
            </a:lvl2pPr>
            <a:lvl3pPr marL="0" indent="0" latinLnBrk="0">
              <a:lnSpc>
                <a:spcPct val="100000"/>
              </a:lnSpc>
              <a:spcBef>
                <a:spcPts val="0"/>
              </a:spcBef>
              <a:buNone/>
              <a:defRPr lang="cs-CZ" sz="2000">
                <a:solidFill>
                  <a:schemeClr val="tx1">
                    <a:lumMod val="75000"/>
                    <a:lumOff val="25000"/>
                  </a:schemeClr>
                </a:solidFill>
              </a:defRPr>
            </a:lvl3pPr>
            <a:lvl4pPr marL="0" indent="0" latinLnBrk="0">
              <a:lnSpc>
                <a:spcPct val="100000"/>
              </a:lnSpc>
              <a:spcBef>
                <a:spcPts val="0"/>
              </a:spcBef>
              <a:buNone/>
              <a:defRPr lang="cs-CZ" sz="2000">
                <a:solidFill>
                  <a:schemeClr val="tx1">
                    <a:lumMod val="75000"/>
                    <a:lumOff val="25000"/>
                  </a:schemeClr>
                </a:solidFill>
              </a:defRPr>
            </a:lvl4pPr>
            <a:lvl5pPr marL="0" indent="0" latinLnBrk="0">
              <a:lnSpc>
                <a:spcPct val="100000"/>
              </a:lnSpc>
              <a:spcBef>
                <a:spcPts val="0"/>
              </a:spcBef>
              <a:buNone/>
              <a:defRPr lang="cs-CZ" sz="2000">
                <a:solidFill>
                  <a:schemeClr val="tx1">
                    <a:lumMod val="75000"/>
                    <a:lumOff val="25000"/>
                  </a:schemeClr>
                </a:solidFill>
              </a:defRPr>
            </a:lvl5pPr>
            <a:lvl6pPr marL="0" indent="0" latinLnBrk="0">
              <a:lnSpc>
                <a:spcPct val="100000"/>
              </a:lnSpc>
              <a:spcBef>
                <a:spcPts val="0"/>
              </a:spcBef>
              <a:buNone/>
              <a:defRPr lang="cs-CZ" sz="2000">
                <a:solidFill>
                  <a:schemeClr val="tx1">
                    <a:lumMod val="75000"/>
                    <a:lumOff val="25000"/>
                  </a:schemeClr>
                </a:solidFill>
              </a:defRPr>
            </a:lvl6pPr>
            <a:lvl7pPr marL="0" indent="0" latinLnBrk="0">
              <a:lnSpc>
                <a:spcPct val="100000"/>
              </a:lnSpc>
              <a:spcBef>
                <a:spcPts val="0"/>
              </a:spcBef>
              <a:buNone/>
              <a:defRPr lang="cs-CZ" sz="2000">
                <a:solidFill>
                  <a:schemeClr val="tx1">
                    <a:lumMod val="75000"/>
                    <a:lumOff val="25000"/>
                  </a:schemeClr>
                </a:solidFill>
              </a:defRPr>
            </a:lvl7pPr>
            <a:lvl8pPr marL="0" indent="0" latinLnBrk="0">
              <a:lnSpc>
                <a:spcPct val="100000"/>
              </a:lnSpc>
              <a:spcBef>
                <a:spcPts val="0"/>
              </a:spcBef>
              <a:buNone/>
              <a:defRPr lang="cs-CZ" sz="2000">
                <a:solidFill>
                  <a:schemeClr val="tx1">
                    <a:lumMod val="75000"/>
                    <a:lumOff val="25000"/>
                  </a:schemeClr>
                </a:solidFill>
              </a:defRPr>
            </a:lvl8pPr>
            <a:lvl9pPr marL="0" indent="0" latinLnBrk="0">
              <a:lnSpc>
                <a:spcPct val="100000"/>
              </a:lnSpc>
              <a:spcBef>
                <a:spcPts val="0"/>
              </a:spcBef>
              <a:buNone/>
              <a:defRPr lang="cs-CZ" sz="2000">
                <a:solidFill>
                  <a:schemeClr val="tx1">
                    <a:lumMod val="75000"/>
                    <a:lumOff val="25000"/>
                  </a:schemeClr>
                </a:solidFill>
              </a:defRPr>
            </a:lvl9pPr>
          </a:lstStyle>
          <a:p>
            <a:pPr lvl="0"/>
            <a:r>
              <a:rPr lang="cs-CZ" noProof="0" dirty="0"/>
              <a:t>Text nadpisu</a:t>
            </a:r>
          </a:p>
        </p:txBody>
      </p:sp>
      <p:sp>
        <p:nvSpPr>
          <p:cNvPr id="5" name="Zástupný text 4"/>
          <p:cNvSpPr>
            <a:spLocks noGrp="1"/>
          </p:cNvSpPr>
          <p:nvPr>
            <p:ph type="body" sz="quarter" idx="17"/>
          </p:nvPr>
        </p:nvSpPr>
        <p:spPr>
          <a:xfrm>
            <a:off x="4039564" y="3020733"/>
            <a:ext cx="2521657" cy="3235606"/>
          </a:xfrm>
        </p:spPr>
        <p:txBody>
          <a:bodyPr lIns="0" tIns="0" rIns="0" bIns="0">
            <a:noAutofit/>
          </a:bodyPr>
          <a:lstStyle>
            <a:lvl1pPr marL="182880" indent="-182880" latinLnBrk="0">
              <a:lnSpc>
                <a:spcPct val="120000"/>
              </a:lnSpc>
              <a:spcBef>
                <a:spcPts val="1100"/>
              </a:spcBef>
              <a:defRPr lang="cs-CZ" sz="1100">
                <a:solidFill>
                  <a:schemeClr val="tx2"/>
                </a:solidFill>
              </a:defRPr>
            </a:lvl1pPr>
            <a:lvl2pPr marL="402336" indent="-182880" latinLnBrk="0">
              <a:lnSpc>
                <a:spcPct val="120000"/>
              </a:lnSpc>
              <a:spcBef>
                <a:spcPts val="1100"/>
              </a:spcBef>
              <a:defRPr lang="cs-CZ" sz="1100">
                <a:solidFill>
                  <a:schemeClr val="tx2"/>
                </a:solidFill>
              </a:defRPr>
            </a:lvl2pPr>
            <a:lvl3pPr marL="402336" indent="-182880" latinLnBrk="0">
              <a:lnSpc>
                <a:spcPct val="120000"/>
              </a:lnSpc>
              <a:spcBef>
                <a:spcPts val="1100"/>
              </a:spcBef>
              <a:defRPr lang="cs-CZ" sz="1100">
                <a:solidFill>
                  <a:schemeClr val="tx2"/>
                </a:solidFill>
              </a:defRPr>
            </a:lvl3pPr>
            <a:lvl4pPr marL="402336" indent="-182880" latinLnBrk="0">
              <a:lnSpc>
                <a:spcPct val="120000"/>
              </a:lnSpc>
              <a:spcBef>
                <a:spcPts val="1100"/>
              </a:spcBef>
              <a:defRPr lang="cs-CZ" sz="1100">
                <a:solidFill>
                  <a:schemeClr val="tx2"/>
                </a:solidFill>
              </a:defRPr>
            </a:lvl4pPr>
            <a:lvl5pPr marL="402336" indent="-182880" latinLnBrk="0">
              <a:lnSpc>
                <a:spcPct val="120000"/>
              </a:lnSpc>
              <a:spcBef>
                <a:spcPts val="1100"/>
              </a:spcBef>
              <a:defRPr lang="cs-CZ" sz="1100">
                <a:solidFill>
                  <a:schemeClr val="tx2"/>
                </a:solidFill>
              </a:defRPr>
            </a:lvl5pPr>
            <a:lvl6pPr marL="402336" indent="-182880" latinLnBrk="0">
              <a:lnSpc>
                <a:spcPct val="120000"/>
              </a:lnSpc>
              <a:spcBef>
                <a:spcPts val="1100"/>
              </a:spcBef>
              <a:defRPr lang="cs-CZ" sz="1100">
                <a:solidFill>
                  <a:schemeClr val="tx2"/>
                </a:solidFill>
              </a:defRPr>
            </a:lvl6pPr>
            <a:lvl7pPr marL="402336" indent="-182880" latinLnBrk="0">
              <a:lnSpc>
                <a:spcPct val="120000"/>
              </a:lnSpc>
              <a:spcBef>
                <a:spcPts val="1100"/>
              </a:spcBef>
              <a:defRPr lang="cs-CZ" sz="1100">
                <a:solidFill>
                  <a:schemeClr val="tx2"/>
                </a:solidFill>
              </a:defRPr>
            </a:lvl7pPr>
            <a:lvl8pPr marL="402336" indent="-182880" latinLnBrk="0">
              <a:lnSpc>
                <a:spcPct val="120000"/>
              </a:lnSpc>
              <a:spcBef>
                <a:spcPts val="1100"/>
              </a:spcBef>
              <a:defRPr lang="cs-CZ" sz="1100">
                <a:solidFill>
                  <a:schemeClr val="tx2"/>
                </a:solidFill>
              </a:defRPr>
            </a:lvl8pPr>
            <a:lvl9pPr marL="402336" indent="-182880" latinLnBrk="0">
              <a:lnSpc>
                <a:spcPct val="120000"/>
              </a:lnSpc>
              <a:spcBef>
                <a:spcPts val="1100"/>
              </a:spcBef>
              <a:defRPr lang="cs-CZ" sz="1100">
                <a:solidFill>
                  <a:schemeClr val="tx2"/>
                </a:solidFill>
              </a:defRPr>
            </a:lvl9pPr>
          </a:lstStyle>
          <a:p>
            <a:pPr lvl="0"/>
            <a:r>
              <a:rPr lang="cs-CZ" noProof="0" dirty="0"/>
              <a:t>Kliknutím lze upravit styly předlohy textu.</a:t>
            </a:r>
          </a:p>
          <a:p>
            <a:pPr lvl="1"/>
            <a:r>
              <a:rPr lang="cs-CZ" noProof="0" dirty="0"/>
              <a:t>Druhá úroveň</a:t>
            </a:r>
          </a:p>
          <a:p>
            <a:pPr lvl="2"/>
            <a:r>
              <a:rPr lang="cs-CZ" noProof="0" dirty="0"/>
              <a:t>Třetí úroveň</a:t>
            </a:r>
          </a:p>
          <a:p>
            <a:pPr lvl="3"/>
            <a:r>
              <a:rPr lang="cs-CZ" noProof="0" dirty="0"/>
              <a:t>Čtvrtá úroveň</a:t>
            </a:r>
          </a:p>
          <a:p>
            <a:pPr lvl="4"/>
            <a:r>
              <a:rPr lang="cs-CZ" noProof="0" dirty="0"/>
              <a:t>Pátá úroveň</a:t>
            </a:r>
          </a:p>
          <a:p>
            <a:pPr lvl="5"/>
            <a:r>
              <a:rPr lang="cs-CZ" noProof="0" dirty="0"/>
              <a:t>Šest</a:t>
            </a:r>
          </a:p>
          <a:p>
            <a:pPr lvl="6"/>
            <a:r>
              <a:rPr lang="cs-CZ" noProof="0" dirty="0"/>
              <a:t>Sedm</a:t>
            </a:r>
          </a:p>
          <a:p>
            <a:pPr lvl="7"/>
            <a:r>
              <a:rPr lang="cs-CZ" noProof="0" dirty="0"/>
              <a:t>Osm</a:t>
            </a:r>
          </a:p>
          <a:p>
            <a:pPr lvl="8"/>
            <a:r>
              <a:rPr lang="cs-CZ" noProof="0" dirty="0"/>
              <a:t>Devět</a:t>
            </a:r>
          </a:p>
        </p:txBody>
      </p:sp>
      <p:sp>
        <p:nvSpPr>
          <p:cNvPr id="3" name="Zástupný text obrázku – 2"/>
          <p:cNvSpPr>
            <a:spLocks noGrp="1"/>
          </p:cNvSpPr>
          <p:nvPr>
            <p:ph type="pic" sz="quarter" idx="13"/>
          </p:nvPr>
        </p:nvSpPr>
        <p:spPr>
          <a:xfrm>
            <a:off x="1319002" y="2743200"/>
            <a:ext cx="2340864" cy="3513138"/>
          </a:xfrm>
        </p:spPr>
        <p:txBody>
          <a:bodyPr/>
          <a:lstStyle>
            <a:lvl1pPr marL="0" indent="0" algn="ctr" latinLnBrk="0">
              <a:buNone/>
              <a:defRPr lang="cs-CZ"/>
            </a:lvl1pPr>
          </a:lstStyle>
          <a:p>
            <a:endParaRPr lang="cs-CZ" noProof="0" dirty="0"/>
          </a:p>
        </p:txBody>
      </p:sp>
      <p:sp>
        <p:nvSpPr>
          <p:cNvPr id="23" name="Zástupný text 8"/>
          <p:cNvSpPr>
            <a:spLocks noGrp="1"/>
          </p:cNvSpPr>
          <p:nvPr>
            <p:ph type="body" sz="quarter" idx="14" hasCustomPrompt="1"/>
          </p:nvPr>
        </p:nvSpPr>
        <p:spPr>
          <a:xfrm>
            <a:off x="1319002" y="6402044"/>
            <a:ext cx="2340864" cy="374312"/>
          </a:xfrm>
        </p:spPr>
        <p:txBody>
          <a:bodyPr lIns="0" tIns="0" rIns="0" bIns="0" anchor="t">
            <a:noAutofit/>
          </a:bodyPr>
          <a:lstStyle>
            <a:lvl1pPr marL="0" indent="0" latinLnBrk="0">
              <a:lnSpc>
                <a:spcPct val="85000"/>
              </a:lnSpc>
              <a:spcBef>
                <a:spcPts val="0"/>
              </a:spcBef>
              <a:buNone/>
              <a:defRPr lang="cs-CZ" sz="800" b="1" i="1" cap="none" baseline="0">
                <a:solidFill>
                  <a:schemeClr val="tx2"/>
                </a:solidFill>
                <a:latin typeface="+mn-lt"/>
              </a:defRPr>
            </a:lvl1pPr>
            <a:lvl2pPr marL="0" indent="0" latinLnBrk="0">
              <a:lnSpc>
                <a:spcPct val="100000"/>
              </a:lnSpc>
              <a:spcBef>
                <a:spcPts val="0"/>
              </a:spcBef>
              <a:buNone/>
              <a:defRPr lang="cs-CZ" sz="2000">
                <a:solidFill>
                  <a:schemeClr val="tx1">
                    <a:lumMod val="75000"/>
                    <a:lumOff val="25000"/>
                  </a:schemeClr>
                </a:solidFill>
              </a:defRPr>
            </a:lvl2pPr>
            <a:lvl3pPr marL="0" indent="0" latinLnBrk="0">
              <a:lnSpc>
                <a:spcPct val="100000"/>
              </a:lnSpc>
              <a:spcBef>
                <a:spcPts val="0"/>
              </a:spcBef>
              <a:buNone/>
              <a:defRPr lang="cs-CZ" sz="2000">
                <a:solidFill>
                  <a:schemeClr val="tx1">
                    <a:lumMod val="75000"/>
                    <a:lumOff val="25000"/>
                  </a:schemeClr>
                </a:solidFill>
              </a:defRPr>
            </a:lvl3pPr>
            <a:lvl4pPr marL="0" indent="0" latinLnBrk="0">
              <a:lnSpc>
                <a:spcPct val="100000"/>
              </a:lnSpc>
              <a:spcBef>
                <a:spcPts val="0"/>
              </a:spcBef>
              <a:buNone/>
              <a:defRPr lang="cs-CZ" sz="2000">
                <a:solidFill>
                  <a:schemeClr val="tx1">
                    <a:lumMod val="75000"/>
                    <a:lumOff val="25000"/>
                  </a:schemeClr>
                </a:solidFill>
              </a:defRPr>
            </a:lvl4pPr>
            <a:lvl5pPr marL="0" indent="0" latinLnBrk="0">
              <a:lnSpc>
                <a:spcPct val="100000"/>
              </a:lnSpc>
              <a:spcBef>
                <a:spcPts val="0"/>
              </a:spcBef>
              <a:buNone/>
              <a:defRPr lang="cs-CZ" sz="2000">
                <a:solidFill>
                  <a:schemeClr val="tx1">
                    <a:lumMod val="75000"/>
                    <a:lumOff val="25000"/>
                  </a:schemeClr>
                </a:solidFill>
              </a:defRPr>
            </a:lvl5pPr>
            <a:lvl6pPr marL="0" indent="0" latinLnBrk="0">
              <a:lnSpc>
                <a:spcPct val="100000"/>
              </a:lnSpc>
              <a:spcBef>
                <a:spcPts val="0"/>
              </a:spcBef>
              <a:buNone/>
              <a:defRPr lang="cs-CZ" sz="2000">
                <a:solidFill>
                  <a:schemeClr val="tx1">
                    <a:lumMod val="75000"/>
                    <a:lumOff val="25000"/>
                  </a:schemeClr>
                </a:solidFill>
              </a:defRPr>
            </a:lvl6pPr>
            <a:lvl7pPr marL="0" indent="0" latinLnBrk="0">
              <a:lnSpc>
                <a:spcPct val="100000"/>
              </a:lnSpc>
              <a:spcBef>
                <a:spcPts val="0"/>
              </a:spcBef>
              <a:buNone/>
              <a:defRPr lang="cs-CZ" sz="2000">
                <a:solidFill>
                  <a:schemeClr val="tx1">
                    <a:lumMod val="75000"/>
                    <a:lumOff val="25000"/>
                  </a:schemeClr>
                </a:solidFill>
              </a:defRPr>
            </a:lvl7pPr>
            <a:lvl8pPr marL="0" indent="0" latinLnBrk="0">
              <a:lnSpc>
                <a:spcPct val="100000"/>
              </a:lnSpc>
              <a:spcBef>
                <a:spcPts val="0"/>
              </a:spcBef>
              <a:buNone/>
              <a:defRPr lang="cs-CZ" sz="2000">
                <a:solidFill>
                  <a:schemeClr val="tx1">
                    <a:lumMod val="75000"/>
                    <a:lumOff val="25000"/>
                  </a:schemeClr>
                </a:solidFill>
              </a:defRPr>
            </a:lvl8pPr>
            <a:lvl9pPr marL="0" indent="0" latinLnBrk="0">
              <a:lnSpc>
                <a:spcPct val="100000"/>
              </a:lnSpc>
              <a:spcBef>
                <a:spcPts val="0"/>
              </a:spcBef>
              <a:buNone/>
              <a:defRPr lang="cs-CZ" sz="2000">
                <a:solidFill>
                  <a:schemeClr val="tx1">
                    <a:lumMod val="75000"/>
                    <a:lumOff val="25000"/>
                  </a:schemeClr>
                </a:solidFill>
              </a:defRPr>
            </a:lvl9pPr>
          </a:lstStyle>
          <a:p>
            <a:pPr lvl="0"/>
            <a:r>
              <a:rPr lang="cs-CZ" noProof="0" dirty="0"/>
              <a:t>Sem přidejte titulek</a:t>
            </a:r>
          </a:p>
        </p:txBody>
      </p:sp>
      <p:sp>
        <p:nvSpPr>
          <p:cNvPr id="11" name="Zástupný text 8"/>
          <p:cNvSpPr>
            <a:spLocks noGrp="1"/>
          </p:cNvSpPr>
          <p:nvPr>
            <p:ph type="body" sz="quarter" idx="12" hasCustomPrompt="1"/>
          </p:nvPr>
        </p:nvSpPr>
        <p:spPr>
          <a:xfrm>
            <a:off x="1319002" y="7024685"/>
            <a:ext cx="5242220" cy="322599"/>
          </a:xfrm>
        </p:spPr>
        <p:txBody>
          <a:bodyPr lIns="0" tIns="0" rIns="0" bIns="0" anchor="t">
            <a:noAutofit/>
          </a:bodyPr>
          <a:lstStyle>
            <a:lvl1pPr marL="0" indent="0" latinLnBrk="0">
              <a:lnSpc>
                <a:spcPct val="82000"/>
              </a:lnSpc>
              <a:spcBef>
                <a:spcPts val="0"/>
              </a:spcBef>
              <a:buNone/>
              <a:defRPr lang="cs-CZ" sz="2600" cap="none" baseline="0">
                <a:solidFill>
                  <a:schemeClr val="accent1"/>
                </a:solidFill>
                <a:latin typeface="+mj-lt"/>
              </a:defRPr>
            </a:lvl1pPr>
            <a:lvl2pPr marL="0" indent="0" latinLnBrk="0">
              <a:lnSpc>
                <a:spcPct val="100000"/>
              </a:lnSpc>
              <a:spcBef>
                <a:spcPts val="0"/>
              </a:spcBef>
              <a:buNone/>
              <a:defRPr lang="cs-CZ" sz="2000">
                <a:solidFill>
                  <a:schemeClr val="tx1">
                    <a:lumMod val="75000"/>
                    <a:lumOff val="25000"/>
                  </a:schemeClr>
                </a:solidFill>
              </a:defRPr>
            </a:lvl2pPr>
            <a:lvl3pPr marL="0" indent="0" latinLnBrk="0">
              <a:lnSpc>
                <a:spcPct val="100000"/>
              </a:lnSpc>
              <a:spcBef>
                <a:spcPts val="0"/>
              </a:spcBef>
              <a:buNone/>
              <a:defRPr lang="cs-CZ" sz="2000">
                <a:solidFill>
                  <a:schemeClr val="tx1">
                    <a:lumMod val="75000"/>
                    <a:lumOff val="25000"/>
                  </a:schemeClr>
                </a:solidFill>
              </a:defRPr>
            </a:lvl3pPr>
            <a:lvl4pPr marL="0" indent="0" latinLnBrk="0">
              <a:lnSpc>
                <a:spcPct val="100000"/>
              </a:lnSpc>
              <a:spcBef>
                <a:spcPts val="0"/>
              </a:spcBef>
              <a:buNone/>
              <a:defRPr lang="cs-CZ" sz="2000">
                <a:solidFill>
                  <a:schemeClr val="tx1">
                    <a:lumMod val="75000"/>
                    <a:lumOff val="25000"/>
                  </a:schemeClr>
                </a:solidFill>
              </a:defRPr>
            </a:lvl4pPr>
            <a:lvl5pPr marL="0" indent="0" latinLnBrk="0">
              <a:lnSpc>
                <a:spcPct val="100000"/>
              </a:lnSpc>
              <a:spcBef>
                <a:spcPts val="0"/>
              </a:spcBef>
              <a:buNone/>
              <a:defRPr lang="cs-CZ" sz="2000">
                <a:solidFill>
                  <a:schemeClr val="tx1">
                    <a:lumMod val="75000"/>
                    <a:lumOff val="25000"/>
                  </a:schemeClr>
                </a:solidFill>
              </a:defRPr>
            </a:lvl5pPr>
            <a:lvl6pPr marL="0" indent="0" latinLnBrk="0">
              <a:lnSpc>
                <a:spcPct val="100000"/>
              </a:lnSpc>
              <a:spcBef>
                <a:spcPts val="0"/>
              </a:spcBef>
              <a:buNone/>
              <a:defRPr lang="cs-CZ" sz="2000">
                <a:solidFill>
                  <a:schemeClr val="tx1">
                    <a:lumMod val="75000"/>
                    <a:lumOff val="25000"/>
                  </a:schemeClr>
                </a:solidFill>
              </a:defRPr>
            </a:lvl6pPr>
            <a:lvl7pPr marL="0" indent="0" latinLnBrk="0">
              <a:lnSpc>
                <a:spcPct val="100000"/>
              </a:lnSpc>
              <a:spcBef>
                <a:spcPts val="0"/>
              </a:spcBef>
              <a:buNone/>
              <a:defRPr lang="cs-CZ" sz="2000">
                <a:solidFill>
                  <a:schemeClr val="tx1">
                    <a:lumMod val="75000"/>
                    <a:lumOff val="25000"/>
                  </a:schemeClr>
                </a:solidFill>
              </a:defRPr>
            </a:lvl7pPr>
            <a:lvl8pPr marL="0" indent="0" latinLnBrk="0">
              <a:lnSpc>
                <a:spcPct val="100000"/>
              </a:lnSpc>
              <a:spcBef>
                <a:spcPts val="0"/>
              </a:spcBef>
              <a:buNone/>
              <a:defRPr lang="cs-CZ" sz="2000">
                <a:solidFill>
                  <a:schemeClr val="tx1">
                    <a:lumMod val="75000"/>
                    <a:lumOff val="25000"/>
                  </a:schemeClr>
                </a:solidFill>
              </a:defRPr>
            </a:lvl8pPr>
            <a:lvl9pPr marL="0" indent="0" latinLnBrk="0">
              <a:lnSpc>
                <a:spcPct val="100000"/>
              </a:lnSpc>
              <a:spcBef>
                <a:spcPts val="0"/>
              </a:spcBef>
              <a:buNone/>
              <a:defRPr lang="cs-CZ" sz="2000">
                <a:solidFill>
                  <a:schemeClr val="tx1">
                    <a:lumMod val="75000"/>
                    <a:lumOff val="25000"/>
                  </a:schemeClr>
                </a:solidFill>
              </a:defRPr>
            </a:lvl9pPr>
          </a:lstStyle>
          <a:p>
            <a:pPr lvl="0"/>
            <a:r>
              <a:rPr lang="cs-CZ" noProof="0" dirty="0"/>
              <a:t>Datum a čas události</a:t>
            </a:r>
          </a:p>
        </p:txBody>
      </p:sp>
      <p:sp>
        <p:nvSpPr>
          <p:cNvPr id="24" name="Zástupný text 8"/>
          <p:cNvSpPr>
            <a:spLocks noGrp="1"/>
          </p:cNvSpPr>
          <p:nvPr>
            <p:ph type="body" sz="quarter" idx="15" hasCustomPrompt="1"/>
          </p:nvPr>
        </p:nvSpPr>
        <p:spPr>
          <a:xfrm>
            <a:off x="1319002" y="7378973"/>
            <a:ext cx="5242220" cy="322599"/>
          </a:xfrm>
        </p:spPr>
        <p:txBody>
          <a:bodyPr lIns="0" tIns="0" rIns="0" bIns="0" anchor="t">
            <a:noAutofit/>
          </a:bodyPr>
          <a:lstStyle>
            <a:lvl1pPr marL="0" indent="0" latinLnBrk="0">
              <a:lnSpc>
                <a:spcPct val="82000"/>
              </a:lnSpc>
              <a:spcBef>
                <a:spcPts val="0"/>
              </a:spcBef>
              <a:buNone/>
              <a:defRPr lang="cs-CZ" sz="2000" cap="none" baseline="0">
                <a:solidFill>
                  <a:schemeClr val="tx2"/>
                </a:solidFill>
                <a:latin typeface="+mn-lt"/>
              </a:defRPr>
            </a:lvl1pPr>
            <a:lvl2pPr marL="0" indent="0" latinLnBrk="0">
              <a:lnSpc>
                <a:spcPct val="100000"/>
              </a:lnSpc>
              <a:spcBef>
                <a:spcPts val="0"/>
              </a:spcBef>
              <a:buNone/>
              <a:defRPr lang="cs-CZ" sz="2000">
                <a:solidFill>
                  <a:schemeClr val="tx1">
                    <a:lumMod val="75000"/>
                    <a:lumOff val="25000"/>
                  </a:schemeClr>
                </a:solidFill>
              </a:defRPr>
            </a:lvl2pPr>
            <a:lvl3pPr marL="0" indent="0" latinLnBrk="0">
              <a:lnSpc>
                <a:spcPct val="100000"/>
              </a:lnSpc>
              <a:spcBef>
                <a:spcPts val="0"/>
              </a:spcBef>
              <a:buNone/>
              <a:defRPr lang="cs-CZ" sz="2000">
                <a:solidFill>
                  <a:schemeClr val="tx1">
                    <a:lumMod val="75000"/>
                    <a:lumOff val="25000"/>
                  </a:schemeClr>
                </a:solidFill>
              </a:defRPr>
            </a:lvl3pPr>
            <a:lvl4pPr marL="0" indent="0" latinLnBrk="0">
              <a:lnSpc>
                <a:spcPct val="100000"/>
              </a:lnSpc>
              <a:spcBef>
                <a:spcPts val="0"/>
              </a:spcBef>
              <a:buNone/>
              <a:defRPr lang="cs-CZ" sz="2000">
                <a:solidFill>
                  <a:schemeClr val="tx1">
                    <a:lumMod val="75000"/>
                    <a:lumOff val="25000"/>
                  </a:schemeClr>
                </a:solidFill>
              </a:defRPr>
            </a:lvl4pPr>
            <a:lvl5pPr marL="0" indent="0" latinLnBrk="0">
              <a:lnSpc>
                <a:spcPct val="100000"/>
              </a:lnSpc>
              <a:spcBef>
                <a:spcPts val="0"/>
              </a:spcBef>
              <a:buNone/>
              <a:defRPr lang="cs-CZ" sz="2000">
                <a:solidFill>
                  <a:schemeClr val="tx1">
                    <a:lumMod val="75000"/>
                    <a:lumOff val="25000"/>
                  </a:schemeClr>
                </a:solidFill>
              </a:defRPr>
            </a:lvl5pPr>
            <a:lvl6pPr marL="0" indent="0" latinLnBrk="0">
              <a:lnSpc>
                <a:spcPct val="100000"/>
              </a:lnSpc>
              <a:spcBef>
                <a:spcPts val="0"/>
              </a:spcBef>
              <a:buNone/>
              <a:defRPr lang="cs-CZ" sz="2000">
                <a:solidFill>
                  <a:schemeClr val="tx1">
                    <a:lumMod val="75000"/>
                    <a:lumOff val="25000"/>
                  </a:schemeClr>
                </a:solidFill>
              </a:defRPr>
            </a:lvl6pPr>
            <a:lvl7pPr marL="0" indent="0" latinLnBrk="0">
              <a:lnSpc>
                <a:spcPct val="100000"/>
              </a:lnSpc>
              <a:spcBef>
                <a:spcPts val="0"/>
              </a:spcBef>
              <a:buNone/>
              <a:defRPr lang="cs-CZ" sz="2000">
                <a:solidFill>
                  <a:schemeClr val="tx1">
                    <a:lumMod val="75000"/>
                    <a:lumOff val="25000"/>
                  </a:schemeClr>
                </a:solidFill>
              </a:defRPr>
            </a:lvl7pPr>
            <a:lvl8pPr marL="0" indent="0" latinLnBrk="0">
              <a:lnSpc>
                <a:spcPct val="100000"/>
              </a:lnSpc>
              <a:spcBef>
                <a:spcPts val="0"/>
              </a:spcBef>
              <a:buNone/>
              <a:defRPr lang="cs-CZ" sz="2000">
                <a:solidFill>
                  <a:schemeClr val="tx1">
                    <a:lumMod val="75000"/>
                    <a:lumOff val="25000"/>
                  </a:schemeClr>
                </a:solidFill>
              </a:defRPr>
            </a:lvl8pPr>
            <a:lvl9pPr marL="0" indent="0" latinLnBrk="0">
              <a:lnSpc>
                <a:spcPct val="100000"/>
              </a:lnSpc>
              <a:spcBef>
                <a:spcPts val="0"/>
              </a:spcBef>
              <a:buNone/>
              <a:defRPr lang="cs-CZ" sz="2000">
                <a:solidFill>
                  <a:schemeClr val="tx1">
                    <a:lumMod val="75000"/>
                    <a:lumOff val="25000"/>
                  </a:schemeClr>
                </a:solidFill>
              </a:defRPr>
            </a:lvl9pPr>
          </a:lstStyle>
          <a:p>
            <a:pPr lvl="0"/>
            <a:r>
              <a:rPr lang="cs-CZ" noProof="0" dirty="0"/>
              <a:t>Ulice, město, PSČ a země, kde se událost koná</a:t>
            </a:r>
          </a:p>
        </p:txBody>
      </p:sp>
      <p:sp>
        <p:nvSpPr>
          <p:cNvPr id="32" name="Zástupný text 8"/>
          <p:cNvSpPr>
            <a:spLocks noGrp="1"/>
          </p:cNvSpPr>
          <p:nvPr>
            <p:ph type="body" sz="quarter" idx="18" hasCustomPrompt="1"/>
          </p:nvPr>
        </p:nvSpPr>
        <p:spPr>
          <a:xfrm>
            <a:off x="2356147" y="8723430"/>
            <a:ext cx="2452124" cy="307033"/>
          </a:xfrm>
        </p:spPr>
        <p:txBody>
          <a:bodyPr lIns="0" tIns="0" rIns="0" bIns="0" anchor="b">
            <a:noAutofit/>
          </a:bodyPr>
          <a:lstStyle>
            <a:lvl1pPr marL="0" indent="0" latinLnBrk="0">
              <a:lnSpc>
                <a:spcPct val="82000"/>
              </a:lnSpc>
              <a:spcBef>
                <a:spcPts val="0"/>
              </a:spcBef>
              <a:buNone/>
              <a:defRPr lang="cs-CZ" sz="1000" b="1" cap="all" baseline="0">
                <a:solidFill>
                  <a:schemeClr val="accent1"/>
                </a:solidFill>
                <a:latin typeface="+mj-lt"/>
              </a:defRPr>
            </a:lvl1pPr>
            <a:lvl2pPr marL="0" indent="0" latinLnBrk="0">
              <a:lnSpc>
                <a:spcPct val="100000"/>
              </a:lnSpc>
              <a:spcBef>
                <a:spcPts val="0"/>
              </a:spcBef>
              <a:buNone/>
              <a:defRPr lang="cs-CZ" sz="2000">
                <a:solidFill>
                  <a:schemeClr val="tx1">
                    <a:lumMod val="75000"/>
                    <a:lumOff val="25000"/>
                  </a:schemeClr>
                </a:solidFill>
              </a:defRPr>
            </a:lvl2pPr>
            <a:lvl3pPr marL="0" indent="0" latinLnBrk="0">
              <a:lnSpc>
                <a:spcPct val="100000"/>
              </a:lnSpc>
              <a:spcBef>
                <a:spcPts val="0"/>
              </a:spcBef>
              <a:buNone/>
              <a:defRPr lang="cs-CZ" sz="2000">
                <a:solidFill>
                  <a:schemeClr val="tx1">
                    <a:lumMod val="75000"/>
                    <a:lumOff val="25000"/>
                  </a:schemeClr>
                </a:solidFill>
              </a:defRPr>
            </a:lvl3pPr>
            <a:lvl4pPr marL="0" indent="0" latinLnBrk="0">
              <a:lnSpc>
                <a:spcPct val="100000"/>
              </a:lnSpc>
              <a:spcBef>
                <a:spcPts val="0"/>
              </a:spcBef>
              <a:buNone/>
              <a:defRPr lang="cs-CZ" sz="2000">
                <a:solidFill>
                  <a:schemeClr val="tx1">
                    <a:lumMod val="75000"/>
                    <a:lumOff val="25000"/>
                  </a:schemeClr>
                </a:solidFill>
              </a:defRPr>
            </a:lvl4pPr>
            <a:lvl5pPr marL="0" indent="0" latinLnBrk="0">
              <a:lnSpc>
                <a:spcPct val="100000"/>
              </a:lnSpc>
              <a:spcBef>
                <a:spcPts val="0"/>
              </a:spcBef>
              <a:buNone/>
              <a:defRPr lang="cs-CZ" sz="2000">
                <a:solidFill>
                  <a:schemeClr val="tx1">
                    <a:lumMod val="75000"/>
                    <a:lumOff val="25000"/>
                  </a:schemeClr>
                </a:solidFill>
              </a:defRPr>
            </a:lvl5pPr>
            <a:lvl6pPr marL="0" indent="0" latinLnBrk="0">
              <a:lnSpc>
                <a:spcPct val="100000"/>
              </a:lnSpc>
              <a:spcBef>
                <a:spcPts val="0"/>
              </a:spcBef>
              <a:buNone/>
              <a:defRPr lang="cs-CZ" sz="2000">
                <a:solidFill>
                  <a:schemeClr val="tx1">
                    <a:lumMod val="75000"/>
                    <a:lumOff val="25000"/>
                  </a:schemeClr>
                </a:solidFill>
              </a:defRPr>
            </a:lvl6pPr>
            <a:lvl7pPr marL="0" indent="0" latinLnBrk="0">
              <a:lnSpc>
                <a:spcPct val="100000"/>
              </a:lnSpc>
              <a:spcBef>
                <a:spcPts val="0"/>
              </a:spcBef>
              <a:buNone/>
              <a:defRPr lang="cs-CZ" sz="2000">
                <a:solidFill>
                  <a:schemeClr val="tx1">
                    <a:lumMod val="75000"/>
                    <a:lumOff val="25000"/>
                  </a:schemeClr>
                </a:solidFill>
              </a:defRPr>
            </a:lvl7pPr>
            <a:lvl8pPr marL="0" indent="0" latinLnBrk="0">
              <a:lnSpc>
                <a:spcPct val="100000"/>
              </a:lnSpc>
              <a:spcBef>
                <a:spcPts val="0"/>
              </a:spcBef>
              <a:buNone/>
              <a:defRPr lang="cs-CZ" sz="2000">
                <a:solidFill>
                  <a:schemeClr val="tx1">
                    <a:lumMod val="75000"/>
                    <a:lumOff val="25000"/>
                  </a:schemeClr>
                </a:solidFill>
              </a:defRPr>
            </a:lvl8pPr>
            <a:lvl9pPr marL="0" indent="0" latinLnBrk="0">
              <a:lnSpc>
                <a:spcPct val="100000"/>
              </a:lnSpc>
              <a:spcBef>
                <a:spcPts val="0"/>
              </a:spcBef>
              <a:buNone/>
              <a:defRPr lang="cs-CZ" sz="2000">
                <a:solidFill>
                  <a:schemeClr val="tx1">
                    <a:lumMod val="75000"/>
                    <a:lumOff val="25000"/>
                  </a:schemeClr>
                </a:solidFill>
              </a:defRPr>
            </a:lvl9pPr>
          </a:lstStyle>
          <a:p>
            <a:pPr lvl="0"/>
            <a:r>
              <a:rPr lang="cs-CZ" noProof="0" dirty="0"/>
              <a:t>Název společnosti</a:t>
            </a:r>
          </a:p>
        </p:txBody>
      </p:sp>
      <p:sp>
        <p:nvSpPr>
          <p:cNvPr id="33" name="Zástupný text 8"/>
          <p:cNvSpPr>
            <a:spLocks noGrp="1"/>
          </p:cNvSpPr>
          <p:nvPr>
            <p:ph type="body" sz="quarter" idx="19" hasCustomPrompt="1"/>
          </p:nvPr>
        </p:nvSpPr>
        <p:spPr>
          <a:xfrm>
            <a:off x="2356147" y="9038256"/>
            <a:ext cx="2452124" cy="322599"/>
          </a:xfrm>
        </p:spPr>
        <p:txBody>
          <a:bodyPr lIns="0" tIns="0" rIns="0" bIns="0" anchor="t">
            <a:noAutofit/>
          </a:bodyPr>
          <a:lstStyle>
            <a:lvl1pPr marL="0" indent="0" latinLnBrk="0">
              <a:lnSpc>
                <a:spcPct val="105000"/>
              </a:lnSpc>
              <a:spcBef>
                <a:spcPts val="0"/>
              </a:spcBef>
              <a:buNone/>
              <a:defRPr lang="cs-CZ" sz="850" cap="none" baseline="0">
                <a:solidFill>
                  <a:schemeClr val="tx2"/>
                </a:solidFill>
                <a:latin typeface="+mn-lt"/>
              </a:defRPr>
            </a:lvl1pPr>
            <a:lvl2pPr marL="0" indent="0" latinLnBrk="0">
              <a:lnSpc>
                <a:spcPct val="100000"/>
              </a:lnSpc>
              <a:spcBef>
                <a:spcPts val="0"/>
              </a:spcBef>
              <a:buNone/>
              <a:defRPr lang="cs-CZ" sz="2000">
                <a:solidFill>
                  <a:schemeClr val="tx1">
                    <a:lumMod val="75000"/>
                    <a:lumOff val="25000"/>
                  </a:schemeClr>
                </a:solidFill>
              </a:defRPr>
            </a:lvl2pPr>
            <a:lvl3pPr marL="0" indent="0" latinLnBrk="0">
              <a:lnSpc>
                <a:spcPct val="100000"/>
              </a:lnSpc>
              <a:spcBef>
                <a:spcPts val="0"/>
              </a:spcBef>
              <a:buNone/>
              <a:defRPr lang="cs-CZ" sz="2000">
                <a:solidFill>
                  <a:schemeClr val="tx1">
                    <a:lumMod val="75000"/>
                    <a:lumOff val="25000"/>
                  </a:schemeClr>
                </a:solidFill>
              </a:defRPr>
            </a:lvl3pPr>
            <a:lvl4pPr marL="0" indent="0" latinLnBrk="0">
              <a:lnSpc>
                <a:spcPct val="100000"/>
              </a:lnSpc>
              <a:spcBef>
                <a:spcPts val="0"/>
              </a:spcBef>
              <a:buNone/>
              <a:defRPr lang="cs-CZ" sz="2000">
                <a:solidFill>
                  <a:schemeClr val="tx1">
                    <a:lumMod val="75000"/>
                    <a:lumOff val="25000"/>
                  </a:schemeClr>
                </a:solidFill>
              </a:defRPr>
            </a:lvl4pPr>
            <a:lvl5pPr marL="0" indent="0" latinLnBrk="0">
              <a:lnSpc>
                <a:spcPct val="100000"/>
              </a:lnSpc>
              <a:spcBef>
                <a:spcPts val="0"/>
              </a:spcBef>
              <a:buNone/>
              <a:defRPr lang="cs-CZ" sz="2000">
                <a:solidFill>
                  <a:schemeClr val="tx1">
                    <a:lumMod val="75000"/>
                    <a:lumOff val="25000"/>
                  </a:schemeClr>
                </a:solidFill>
              </a:defRPr>
            </a:lvl5pPr>
            <a:lvl6pPr marL="0" indent="0" latinLnBrk="0">
              <a:lnSpc>
                <a:spcPct val="100000"/>
              </a:lnSpc>
              <a:spcBef>
                <a:spcPts val="0"/>
              </a:spcBef>
              <a:buNone/>
              <a:defRPr lang="cs-CZ" sz="2000">
                <a:solidFill>
                  <a:schemeClr val="tx1">
                    <a:lumMod val="75000"/>
                    <a:lumOff val="25000"/>
                  </a:schemeClr>
                </a:solidFill>
              </a:defRPr>
            </a:lvl6pPr>
            <a:lvl7pPr marL="0" indent="0" latinLnBrk="0">
              <a:lnSpc>
                <a:spcPct val="100000"/>
              </a:lnSpc>
              <a:spcBef>
                <a:spcPts val="0"/>
              </a:spcBef>
              <a:buNone/>
              <a:defRPr lang="cs-CZ" sz="2000">
                <a:solidFill>
                  <a:schemeClr val="tx1">
                    <a:lumMod val="75000"/>
                    <a:lumOff val="25000"/>
                  </a:schemeClr>
                </a:solidFill>
              </a:defRPr>
            </a:lvl7pPr>
            <a:lvl8pPr marL="0" indent="0" latinLnBrk="0">
              <a:lnSpc>
                <a:spcPct val="100000"/>
              </a:lnSpc>
              <a:spcBef>
                <a:spcPts val="0"/>
              </a:spcBef>
              <a:buNone/>
              <a:defRPr lang="cs-CZ" sz="2000">
                <a:solidFill>
                  <a:schemeClr val="tx1">
                    <a:lumMod val="75000"/>
                    <a:lumOff val="25000"/>
                  </a:schemeClr>
                </a:solidFill>
              </a:defRPr>
            </a:lvl8pPr>
            <a:lvl9pPr marL="0" indent="0" latinLnBrk="0">
              <a:lnSpc>
                <a:spcPct val="100000"/>
              </a:lnSpc>
              <a:spcBef>
                <a:spcPts val="0"/>
              </a:spcBef>
              <a:buNone/>
              <a:defRPr lang="cs-CZ" sz="2000">
                <a:solidFill>
                  <a:schemeClr val="tx1">
                    <a:lumMod val="75000"/>
                    <a:lumOff val="25000"/>
                  </a:schemeClr>
                </a:solidFill>
              </a:defRPr>
            </a:lvl9pPr>
          </a:lstStyle>
          <a:p>
            <a:pPr lvl="0"/>
            <a:r>
              <a:rPr lang="cs-CZ" noProof="0" dirty="0"/>
              <a:t>Ulice, město, PSČ, země</a:t>
            </a:r>
          </a:p>
          <a:p>
            <a:pPr lvl="0"/>
            <a:r>
              <a:rPr lang="cs-CZ" noProof="0" dirty="0"/>
              <a:t>Telefon | E-mailová adresa | Webová adresa</a:t>
            </a:r>
          </a:p>
        </p:txBody>
      </p:sp>
    </p:spTree>
    <p:extLst>
      <p:ext uri="{BB962C8B-B14F-4D97-AF65-F5344CB8AC3E}">
        <p14:creationId xmlns:p14="http://schemas.microsoft.com/office/powerpoint/2010/main" val="1582214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text nadpisu 1"/>
          <p:cNvSpPr>
            <a:spLocks noGrp="1"/>
          </p:cNvSpPr>
          <p:nvPr>
            <p:ph type="title"/>
          </p:nvPr>
        </p:nvSpPr>
        <p:spPr>
          <a:xfrm>
            <a:off x="1319002" y="535236"/>
            <a:ext cx="5242219" cy="1806628"/>
          </a:xfrm>
          <a:prstGeom prst="rect">
            <a:avLst/>
          </a:prstGeom>
        </p:spPr>
        <p:txBody>
          <a:bodyPr vert="horz" lIns="91440" tIns="45720" rIns="91440" bIns="45720" rtlCol="0" anchor="b">
            <a:noAutofit/>
          </a:bodyPr>
          <a:lstStyle/>
          <a:p>
            <a:r>
              <a:rPr lang="cs-CZ" dirty="0"/>
              <a:t>Přidejte text</a:t>
            </a:r>
          </a:p>
        </p:txBody>
      </p:sp>
      <p:sp>
        <p:nvSpPr>
          <p:cNvPr id="3" name="Zástupný text 2"/>
          <p:cNvSpPr>
            <a:spLocks noGrp="1"/>
          </p:cNvSpPr>
          <p:nvPr>
            <p:ph type="body" idx="1"/>
          </p:nvPr>
        </p:nvSpPr>
        <p:spPr>
          <a:xfrm>
            <a:off x="3998977" y="2689705"/>
            <a:ext cx="2562246" cy="6085327"/>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text kalendářního data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lang="cs-CZ" sz="1000">
                <a:solidFill>
                  <a:schemeClr val="tx1">
                    <a:tint val="75000"/>
                  </a:schemeClr>
                </a:solidFill>
              </a:defRPr>
            </a:lvl1pPr>
          </a:lstStyle>
          <a:p>
            <a:fld id="{1F190107-4709-40A0-A3DC-A314001F9A46}" type="datetime1">
              <a:rPr lang="cs-CZ" smtClean="0"/>
              <a:pPr/>
              <a:t>13-9-20</a:t>
            </a:fld>
            <a:endParaRPr lang="cs-CZ" dirty="0"/>
          </a:p>
        </p:txBody>
      </p:sp>
      <p:sp>
        <p:nvSpPr>
          <p:cNvPr id="5" name="Zástupný text zápatí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cs-CZ" sz="1000">
                <a:solidFill>
                  <a:schemeClr val="tx1">
                    <a:tint val="75000"/>
                  </a:schemeClr>
                </a:solidFill>
              </a:defRPr>
            </a:lvl1pPr>
          </a:lstStyle>
          <a:p>
            <a:endParaRPr lang="cs-CZ" dirty="0"/>
          </a:p>
        </p:txBody>
      </p:sp>
      <p:sp>
        <p:nvSpPr>
          <p:cNvPr id="6" name="Zástupný text čísla snímku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cs-CZ" sz="1000">
                <a:solidFill>
                  <a:schemeClr val="tx1">
                    <a:tint val="75000"/>
                  </a:schemeClr>
                </a:solidFill>
              </a:defRPr>
            </a:lvl1pPr>
          </a:lstStyle>
          <a:p>
            <a:fld id="{308FAEA7-0C3C-4CCF-BA6B-669D7915826F}" type="slidenum">
              <a:rPr lang="cs-CZ" smtClean="0"/>
              <a:pPr/>
              <a:t>‹#›</a:t>
            </a:fld>
            <a:endParaRPr lang="cs-CZ" dirty="0"/>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85000"/>
        </a:lnSpc>
        <a:spcBef>
          <a:spcPct val="0"/>
        </a:spcBef>
        <a:buNone/>
        <a:defRPr lang="cs-CZ" sz="5200" b="1" kern="1200" cap="all" baseline="0">
          <a:solidFill>
            <a:schemeClr val="accent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cs-CZ" sz="160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cs-CZ" sz="160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cs-CZ" sz="16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cs-CZ" sz="160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cs-CZ" sz="160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cs-CZ"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cs-CZ"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cs-CZ"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cs-CZ" sz="1530" kern="1200">
          <a:solidFill>
            <a:schemeClr val="tx1"/>
          </a:solidFill>
          <a:latin typeface="+mn-lt"/>
          <a:ea typeface="+mn-ea"/>
          <a:cs typeface="+mn-cs"/>
        </a:defRPr>
      </a:lvl9pPr>
    </p:bodyStyle>
    <p:otherStyle>
      <a:defPPr>
        <a:defRPr lang="cs-CZ"/>
      </a:defPPr>
      <a:lvl1pPr marL="0" algn="l" defTabSz="777240" rtl="0" eaLnBrk="1" latinLnBrk="0" hangingPunct="1">
        <a:defRPr lang="cs-CZ" sz="1530" kern="1200">
          <a:solidFill>
            <a:schemeClr val="tx1"/>
          </a:solidFill>
          <a:latin typeface="+mn-lt"/>
          <a:ea typeface="+mn-ea"/>
          <a:cs typeface="+mn-cs"/>
        </a:defRPr>
      </a:lvl1pPr>
      <a:lvl2pPr marL="388620" algn="l" defTabSz="777240" rtl="0" eaLnBrk="1" latinLnBrk="0" hangingPunct="1">
        <a:defRPr lang="cs-CZ" sz="1530" kern="1200">
          <a:solidFill>
            <a:schemeClr val="tx1"/>
          </a:solidFill>
          <a:latin typeface="+mn-lt"/>
          <a:ea typeface="+mn-ea"/>
          <a:cs typeface="+mn-cs"/>
        </a:defRPr>
      </a:lvl2pPr>
      <a:lvl3pPr marL="777240" algn="l" defTabSz="777240" rtl="0" eaLnBrk="1" latinLnBrk="0" hangingPunct="1">
        <a:defRPr lang="cs-CZ" sz="1530" kern="1200">
          <a:solidFill>
            <a:schemeClr val="tx1"/>
          </a:solidFill>
          <a:latin typeface="+mn-lt"/>
          <a:ea typeface="+mn-ea"/>
          <a:cs typeface="+mn-cs"/>
        </a:defRPr>
      </a:lvl3pPr>
      <a:lvl4pPr marL="1165860" algn="l" defTabSz="777240" rtl="0" eaLnBrk="1" latinLnBrk="0" hangingPunct="1">
        <a:defRPr lang="cs-CZ" sz="1530" kern="1200">
          <a:solidFill>
            <a:schemeClr val="tx1"/>
          </a:solidFill>
          <a:latin typeface="+mn-lt"/>
          <a:ea typeface="+mn-ea"/>
          <a:cs typeface="+mn-cs"/>
        </a:defRPr>
      </a:lvl4pPr>
      <a:lvl5pPr marL="1554480" algn="l" defTabSz="777240" rtl="0" eaLnBrk="1" latinLnBrk="0" hangingPunct="1">
        <a:defRPr lang="cs-CZ" sz="1530" kern="1200">
          <a:solidFill>
            <a:schemeClr val="tx1"/>
          </a:solidFill>
          <a:latin typeface="+mn-lt"/>
          <a:ea typeface="+mn-ea"/>
          <a:cs typeface="+mn-cs"/>
        </a:defRPr>
      </a:lvl5pPr>
      <a:lvl6pPr marL="1943100" algn="l" defTabSz="777240" rtl="0" eaLnBrk="1" latinLnBrk="0" hangingPunct="1">
        <a:defRPr lang="cs-CZ" sz="1530" kern="1200">
          <a:solidFill>
            <a:schemeClr val="tx1"/>
          </a:solidFill>
          <a:latin typeface="+mn-lt"/>
          <a:ea typeface="+mn-ea"/>
          <a:cs typeface="+mn-cs"/>
        </a:defRPr>
      </a:lvl6pPr>
      <a:lvl7pPr marL="2331720" algn="l" defTabSz="777240" rtl="0" eaLnBrk="1" latinLnBrk="0" hangingPunct="1">
        <a:defRPr lang="cs-CZ" sz="1530" kern="1200">
          <a:solidFill>
            <a:schemeClr val="tx1"/>
          </a:solidFill>
          <a:latin typeface="+mn-lt"/>
          <a:ea typeface="+mn-ea"/>
          <a:cs typeface="+mn-cs"/>
        </a:defRPr>
      </a:lvl7pPr>
      <a:lvl8pPr marL="2720340" algn="l" defTabSz="777240" rtl="0" eaLnBrk="1" latinLnBrk="0" hangingPunct="1">
        <a:defRPr lang="cs-CZ" sz="1530" kern="1200">
          <a:solidFill>
            <a:schemeClr val="tx1"/>
          </a:solidFill>
          <a:latin typeface="+mn-lt"/>
          <a:ea typeface="+mn-ea"/>
          <a:cs typeface="+mn-cs"/>
        </a:defRPr>
      </a:lvl8pPr>
      <a:lvl9pPr marL="3108960" algn="l" defTabSz="777240" rtl="0" eaLnBrk="1" latinLnBrk="0" hangingPunct="1">
        <a:defRPr lang="cs-CZ"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Zástupný text 36"/>
          <p:cNvSpPr>
            <a:spLocks noGrp="1"/>
          </p:cNvSpPr>
          <p:nvPr>
            <p:ph type="body" sz="quarter" idx="10"/>
          </p:nvPr>
        </p:nvSpPr>
        <p:spPr/>
        <p:txBody>
          <a:bodyPr/>
          <a:lstStyle/>
          <a:p>
            <a:r>
              <a:rPr lang="cs-CZ" dirty="0" smtClean="0"/>
              <a:t>Název </a:t>
            </a:r>
            <a:r>
              <a:rPr lang="cs-CZ" dirty="0"/>
              <a:t>události</a:t>
            </a:r>
          </a:p>
        </p:txBody>
      </p:sp>
      <p:sp>
        <p:nvSpPr>
          <p:cNvPr id="42" name="Zástupný text 41"/>
          <p:cNvSpPr>
            <a:spLocks noGrp="1"/>
          </p:cNvSpPr>
          <p:nvPr>
            <p:ph type="body" sz="quarter" idx="16"/>
          </p:nvPr>
        </p:nvSpPr>
        <p:spPr/>
        <p:txBody>
          <a:bodyPr/>
          <a:lstStyle/>
          <a:p>
            <a:r>
              <a:rPr lang="cs-CZ" dirty="0" smtClean="0"/>
              <a:t>Vytvořte </a:t>
            </a:r>
            <a:r>
              <a:rPr lang="cs-CZ" dirty="0"/>
              <a:t>úžasný leták</a:t>
            </a:r>
          </a:p>
        </p:txBody>
      </p:sp>
      <p:sp>
        <p:nvSpPr>
          <p:cNvPr id="43" name="Zástupný text 42"/>
          <p:cNvSpPr>
            <a:spLocks noGrp="1"/>
          </p:cNvSpPr>
          <p:nvPr>
            <p:ph type="body" sz="quarter" idx="17"/>
          </p:nvPr>
        </p:nvSpPr>
        <p:spPr/>
        <p:txBody>
          <a:bodyPr/>
          <a:lstStyle/>
          <a:p>
            <a:pPr marL="0" indent="0">
              <a:buNone/>
            </a:pPr>
            <a:r>
              <a:rPr lang="cs-CZ" dirty="0"/>
              <a:t>Pokud chcete nahradit jakýkoli zástupný text (jako je třeba tento), jednoduše ho vyberte a napište vlastní.</a:t>
            </a:r>
          </a:p>
          <a:p>
            <a:r>
              <a:rPr lang="cs-CZ" dirty="0"/>
              <a:t>Když chcete do textu přidat odrážky, nebo je z něho odebrat, použijte tlačítko Odrážky na kartě Domů.</a:t>
            </a:r>
          </a:p>
          <a:p>
            <a:r>
              <a:rPr lang="cs-CZ" dirty="0"/>
              <a:t>Pokud budete chtít vyměnit fotku, nejdřív odstraňte tu, která tam je </a:t>
            </a:r>
            <a:r>
              <a:rPr lang="cs-CZ" dirty="0" smtClean="0"/>
              <a:t>teď. </a:t>
            </a:r>
            <a:r>
              <a:rPr lang="cs-CZ" dirty="0"/>
              <a:t>Pak klikněte na Vložení &gt; Obrázky a přidejte vlastní.</a:t>
            </a:r>
          </a:p>
          <a:p>
            <a:endParaRPr lang="cs-CZ" dirty="0"/>
          </a:p>
        </p:txBody>
      </p:sp>
      <p:pic>
        <p:nvPicPr>
          <p:cNvPr id="70" name="Zástupný text obrázku 69" descr="Fotka člověka od pasu dolů oblečeného do modrých džín, rukavic a plastových bot a držícího malé zahradní hrábě. Po straně je kovový kýbl plný barevného listí." title="Ukázkový obrázek"/>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
        <p:nvSpPr>
          <p:cNvPr id="66" name="Zástupný text 65"/>
          <p:cNvSpPr>
            <a:spLocks noGrp="1"/>
          </p:cNvSpPr>
          <p:nvPr>
            <p:ph type="body" sz="quarter" idx="14"/>
          </p:nvPr>
        </p:nvSpPr>
        <p:spPr/>
        <p:txBody>
          <a:bodyPr/>
          <a:lstStyle/>
          <a:p>
            <a:r>
              <a:rPr lang="cs-CZ" dirty="0"/>
              <a:t>Sem přidejte popisek fotky.</a:t>
            </a:r>
          </a:p>
        </p:txBody>
      </p:sp>
      <p:sp>
        <p:nvSpPr>
          <p:cNvPr id="64" name="Zástupný text 63"/>
          <p:cNvSpPr>
            <a:spLocks noGrp="1"/>
          </p:cNvSpPr>
          <p:nvPr>
            <p:ph type="body" sz="quarter" idx="12"/>
          </p:nvPr>
        </p:nvSpPr>
        <p:spPr/>
        <p:txBody>
          <a:bodyPr/>
          <a:lstStyle/>
          <a:p>
            <a:r>
              <a:rPr lang="cs-CZ" b="1" dirty="0"/>
              <a:t>Datum akce</a:t>
            </a:r>
            <a:r>
              <a:rPr lang="cs-CZ" dirty="0"/>
              <a:t> Čas akce</a:t>
            </a:r>
          </a:p>
        </p:txBody>
      </p:sp>
      <p:sp>
        <p:nvSpPr>
          <p:cNvPr id="67" name="Zástupný text 66"/>
          <p:cNvSpPr>
            <a:spLocks noGrp="1"/>
          </p:cNvSpPr>
          <p:nvPr>
            <p:ph type="body" sz="quarter" idx="15"/>
          </p:nvPr>
        </p:nvSpPr>
        <p:spPr/>
        <p:txBody>
          <a:bodyPr/>
          <a:lstStyle/>
          <a:p>
            <a:r>
              <a:rPr lang="cs-CZ" dirty="0"/>
              <a:t>Ulice, město, PSČ a země, kde se událost koná</a:t>
            </a:r>
          </a:p>
        </p:txBody>
      </p:sp>
      <p:sp>
        <p:nvSpPr>
          <p:cNvPr id="68" name="Zástupný text 67"/>
          <p:cNvSpPr>
            <a:spLocks noGrp="1"/>
          </p:cNvSpPr>
          <p:nvPr>
            <p:ph type="body" sz="quarter" idx="18"/>
          </p:nvPr>
        </p:nvSpPr>
        <p:spPr>
          <a:xfrm>
            <a:off x="2293517" y="8723430"/>
            <a:ext cx="2452124" cy="307033"/>
          </a:xfrm>
        </p:spPr>
        <p:txBody>
          <a:bodyPr anchor="b"/>
          <a:lstStyle/>
          <a:p>
            <a:r>
              <a:rPr lang="cs-CZ" dirty="0"/>
              <a:t>Název společnosti</a:t>
            </a:r>
          </a:p>
        </p:txBody>
      </p:sp>
      <p:sp>
        <p:nvSpPr>
          <p:cNvPr id="69" name="Zástupný text 68"/>
          <p:cNvSpPr>
            <a:spLocks noGrp="1"/>
          </p:cNvSpPr>
          <p:nvPr>
            <p:ph type="body" sz="quarter" idx="19"/>
          </p:nvPr>
        </p:nvSpPr>
        <p:spPr>
          <a:xfrm>
            <a:off x="2293517" y="9038256"/>
            <a:ext cx="2452124" cy="322599"/>
          </a:xfrm>
        </p:spPr>
        <p:txBody>
          <a:bodyPr/>
          <a:lstStyle/>
          <a:p>
            <a:pPr lvl="0"/>
            <a:r>
              <a:rPr lang="cs-CZ" dirty="0"/>
              <a:t>Ulice, město, PSČ, země</a:t>
            </a:r>
          </a:p>
          <a:p>
            <a:pPr lvl="0"/>
            <a:r>
              <a:rPr lang="cs-CZ" dirty="0"/>
              <a:t>Telefon | E-mailová adresa | Webová adresa</a:t>
            </a:r>
          </a:p>
        </p:txBody>
      </p:sp>
      <p:pic>
        <p:nvPicPr>
          <p:cNvPr id="71" name="Obrázek 7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0501" y="8907958"/>
            <a:ext cx="627424" cy="389003"/>
          </a:xfrm>
          <a:prstGeom prst="rect">
            <a:avLst/>
          </a:prstGeom>
        </p:spPr>
      </p:pic>
    </p:spTree>
    <p:extLst>
      <p:ext uri="{BB962C8B-B14F-4D97-AF65-F5344CB8AC3E}">
        <p14:creationId xmlns:p14="http://schemas.microsoft.com/office/powerpoint/2010/main" val="257005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Malý obchodní leták 8,5×11">
  <a:themeElements>
    <a:clrScheme name="Malý obchodní leták">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l_Business_Flyer.potx" id="{E3B9BB6E-6B41-4F6B-B126-BE4940328A8F}" vid="{12C4F8F5-73FD-4CE7-A213-5AA42A8B5441}"/>
    </a:ext>
  </a:extLst>
</a:theme>
</file>

<file path=ppt/theme/theme2.xml><?xml version="1.0" encoding="utf-8"?>
<a:theme xmlns:a="http://schemas.openxmlformats.org/drawingml/2006/main" name="Motiv Office">
  <a:themeElements>
    <a:clrScheme name="Malý obchodní leták">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Malý obchodní leták">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9846E53-D235-47A8-826E-CDE5524FE7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E0F88BE-5D38-4698-8F1F-D03955250C66}">
  <ds:schemaRefs>
    <ds:schemaRef ds:uri="http://schemas.microsoft.com/sharepoint/v3/contenttype/forms"/>
  </ds:schemaRefs>
</ds:datastoreItem>
</file>

<file path=customXml/itemProps3.xml><?xml version="1.0" encoding="utf-8"?>
<ds:datastoreItem xmlns:ds="http://schemas.openxmlformats.org/officeDocument/2006/customXml" ds:itemID="{D92FB236-0869-4DA1-9219-B29E60F8CFB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Banded</Template>
  <TotalTime>0</TotalTime>
  <Words>160</Words>
  <Application>Microsoft Office PowerPoint</Application>
  <PresentationFormat>Vlastní</PresentationFormat>
  <Paragraphs>13</Paragraphs>
  <Slides>1</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vt:i4>
      </vt:variant>
    </vt:vector>
  </HeadingPairs>
  <TitlesOfParts>
    <vt:vector size="5" baseType="lpstr">
      <vt:lpstr>Arial</vt:lpstr>
      <vt:lpstr>Calibri</vt:lpstr>
      <vt:lpstr>Cambria</vt:lpstr>
      <vt:lpstr>Malý obchodní leták 8,5×11</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2012-11-05T21:53:37Z</dcterms:created>
  <dcterms:modified xsi:type="dcterms:W3CDTF">2013-09-20T07:43:37Z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