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61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1A19DB4-EB09-42F7-B029-E8F328B7C534}" type="datetime1">
              <a:rPr lang="cs-CZ" smtClean="0"/>
              <a:t>6. 7. 2017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F22F6F-AB78-4E57-B55E-DBE3E44EDB5A}" type="datetime1">
              <a:rPr lang="cs-CZ" noProof="0" smtClean="0"/>
              <a:t>6. 7. 2017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437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509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469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065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674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163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7457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945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702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0018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935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42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pozadí" descr="Cihlový dům se sněhem na střeše a kouřícím komínem v zasněžené krajině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matický obrazec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0" name="Volný tvar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1" name="Volný tvar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2" name="Volný tvar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3" name="Volný tvar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4" name="Volný tvar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5" name="Volný tvar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6" name="Volný tvar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7" name="Volný tvar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8" name="Volný tvar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9" name="Volný tvar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0" name="Volný tvar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1" name="Volný tvar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2" name="Volný tvar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3" name="Volný tvar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4" name="Volný tvar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5" name="Volný tvar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6" name="Volný tvar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7" name="Volný tvar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8" name="Volný tvar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9" name="Volný tvar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0" name="Volný tvar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1" name="Volný tvar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2" name="Volný tvar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3" name="Volný tvar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4" name="Volný tvar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5" name="Ovál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6" name="Volný tvar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7" name="Volný tvar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8" name="Ovál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9" name="Ovál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20" name="Ovál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21" name="Volný tvar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36" name="Volný tvar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44" name="Volný tvar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52" name="Volný tvar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53" name="Volný tvar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54" name="Volný tvar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6" name="Volný tvar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7" name="Obdélník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8" name="Volný tvar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9" name="Volný tvar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0" name="Volný tvar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1" name="Volný tvar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2" name="Volný tvar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3" name="Volný tvar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4" name="Volný tvar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5" name="Volný tvar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6" name="Volný tvar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7" name="Volný tvar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8" name="Volný tvar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9" name="Volný tvar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0" name="Volný tvar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1" name="Volný tvar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2" name="Volný tvar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3" name="Volný tvar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4" name="Volný tvar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5" name="Volný tvar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6" name="Volný tvar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7" name="Volný tvar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8" name="Volný tvar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9" name="Volný tvar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0" name="Volný tvar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1" name="Volný tvar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2" name="Volný tvar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3" name="Volný tvar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4" name="Obdélník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5" name="Volný tvar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6" name="Volný tvar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7" name="Volný tvar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8" name="Volný tvar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9" name="Volný tvar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30" name="Volný tvar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31" name="Volný tvar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</p:grpSp>
      <p:sp>
        <p:nvSpPr>
          <p:cNvPr id="2" name="Obdélní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sp>
        <p:nvSpPr>
          <p:cNvPr id="97" name="Textové pol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26</a:t>
            </a:r>
          </a:p>
        </p:txBody>
      </p:sp>
      <p:sp>
        <p:nvSpPr>
          <p:cNvPr id="98" name="Textové pol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27</a:t>
            </a:r>
          </a:p>
        </p:txBody>
      </p:sp>
      <p:sp>
        <p:nvSpPr>
          <p:cNvPr id="99" name="Textové pol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00" name="Textové pol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1" name="Textové pol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cs-CZ" noProof="0" dirty="0"/>
              <a:t>30</a:t>
            </a:r>
          </a:p>
        </p:txBody>
      </p:sp>
      <p:sp>
        <p:nvSpPr>
          <p:cNvPr id="102" name="Textové pol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3" name="Textové pol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cs-CZ" noProof="0" dirty="0"/>
              <a:t>31</a:t>
            </a:r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80" name="Textové pol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81" name="Textové pol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2" name="Textové pol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3" name="Textové pol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4" name="Textové pol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5" name="Textové pol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6" name="Textové pol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222" name="Textové pol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3" name="Textové pol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4" name="Textové pol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5" name="Textové pol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6" name="Textové pol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7" name="Textové pol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8" name="Textové pol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9" name="Textové pol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30" name="Textové pol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1" name="Textové pol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2" name="Textové pol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3" name="Textové pol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4" name="Textové pol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5" name="Textové pol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7" name="Textové pol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8" name="Textové pol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9" name="Textové pol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40" name="Textové pol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1" name="Textové pol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2" name="Textové pol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3" name="Textové pol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5" name="Textové pole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30</a:t>
            </a:r>
          </a:p>
        </p:txBody>
      </p:sp>
      <p:sp>
        <p:nvSpPr>
          <p:cNvPr id="246" name="Textové pol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31</a:t>
            </a:r>
          </a:p>
        </p:txBody>
      </p:sp>
      <p:sp>
        <p:nvSpPr>
          <p:cNvPr id="247" name="Textové pol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01</a:t>
            </a:r>
          </a:p>
        </p:txBody>
      </p:sp>
      <p:sp>
        <p:nvSpPr>
          <p:cNvPr id="248" name="Textové pol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02</a:t>
            </a:r>
          </a:p>
        </p:txBody>
      </p:sp>
      <p:sp>
        <p:nvSpPr>
          <p:cNvPr id="249" name="Textové pol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03</a:t>
            </a:r>
          </a:p>
        </p:txBody>
      </p:sp>
      <p:sp>
        <p:nvSpPr>
          <p:cNvPr id="250" name="Textové pol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51" name="Textové pol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3600" cap="none" spc="0" noProof="0" dirty="0">
                <a:solidFill>
                  <a:srgbClr val="2C507C"/>
                </a:solidFill>
              </a:rPr>
              <a:t>Leden</a:t>
            </a: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7200" cap="all" spc="-300" noProof="0" dirty="0">
                <a:solidFill>
                  <a:srgbClr val="FFFFFF"/>
                </a:solidFill>
              </a:rPr>
              <a:t>2017</a:t>
            </a:r>
            <a:endParaRPr lang="cs-CZ" sz="7200" cap="all" spc="-300" baseline="0" noProof="0" dirty="0">
              <a:solidFill>
                <a:srgbClr val="FFFFFF"/>
              </a:solidFill>
            </a:endParaRPr>
          </a:p>
        </p:txBody>
      </p:sp>
      <p:sp>
        <p:nvSpPr>
          <p:cNvPr id="173" name="Textové pol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Pondělí</a:t>
            </a:r>
          </a:p>
        </p:txBody>
      </p:sp>
      <p:sp>
        <p:nvSpPr>
          <p:cNvPr id="174" name="Textové pol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Úterý</a:t>
            </a:r>
          </a:p>
        </p:txBody>
      </p:sp>
      <p:sp>
        <p:nvSpPr>
          <p:cNvPr id="175" name="Textové pol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Středa</a:t>
            </a:r>
          </a:p>
        </p:txBody>
      </p:sp>
      <p:sp>
        <p:nvSpPr>
          <p:cNvPr id="176" name="Textové pol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Čtvrtek</a:t>
            </a:r>
          </a:p>
        </p:txBody>
      </p:sp>
      <p:sp>
        <p:nvSpPr>
          <p:cNvPr id="177" name="Textové pol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Pátek</a:t>
            </a:r>
          </a:p>
        </p:txBody>
      </p:sp>
      <p:sp>
        <p:nvSpPr>
          <p:cNvPr id="187" name="Textové pol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Sobota</a:t>
            </a:r>
          </a:p>
        </p:txBody>
      </p:sp>
      <p:sp>
        <p:nvSpPr>
          <p:cNvPr id="179" name="Textové pol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Neděle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římá spojnic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římá spojnic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římá spojnic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římá spojnic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římá spojnic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římá spojnic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římá spojnic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římá spojnic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římá spojnic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římá spojnic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římá spojnic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římá spojnic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Říj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Skupina 4" descr="Dýně na poli s podzimními listy poletujícími ve vzduchu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Automatický obrazec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52" name="Volný tvar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53" name="Volný tvar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54" name="Volný tvar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6" name="Volný tvar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1" name="Volný tvar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2" name="Volný tvar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3" name="Volný tvar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4" name="Volný tvar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5" name="Volný tvar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6" name="Volný tvar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7" name="Volný tvar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8" name="Volný tvar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9" name="Volný tvar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0" name="Volný tvar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1" name="Volný tvar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2" name="Volný tvar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3" name="Volný tvar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4" name="Volný tvar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5" name="Obdélník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6" name="Volný tvar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7" name="Volný tvar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8" name="Volný tvar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9" name="Volný tvar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0" name="Volný tvar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1" name="Volný tvar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2" name="Volný tvar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3" name="Volný tvar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4" name="Volný tvar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5" name="Volný tvar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6" name="Volný tvar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7" name="Volný tvar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8" name="Volný tvar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9" name="Volný tvar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30" name="Volný tvar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31" name="Volný tvar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32" name="Volný tvar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45" name="Volný tvar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6" name="Volný tvar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7" name="Volný tvar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8" name="Volný tvar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9" name="Volný tvar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0" name="Volný tvar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1" name="Volný tvar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2" name="Volný tvar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3" name="Volný tvar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4" name="Volný tvar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5" name="Volný tvar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6" name="Volný tvar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7" name="Volný tvar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8" name="Volný tvar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9" name="Volný tvar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0" name="Volný tvar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1" name="Volný tvar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2" name="Volný tvar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3" name="Volný tvar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4" name="Volný tvar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5" name="Volný tvar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6" name="Volný tvar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7" name="Volný tvar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8" name="Volný tvar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9" name="Volný tvar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0" name="Volný tvar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1" name="Volný tvar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2" name="Volný tvar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3" name="Volný tvar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4" name="Volný tvar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5" name="Volný tvar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6" name="Volný tvar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7" name="Volný tvar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8" name="Volný tvar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9" name="Volný tvar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0" name="Volný tvar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1" name="Volný tvar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2" name="Volný tvar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3" name="Volný tvar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4" name="Volný tvar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5" name="Volný tvar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6" name="Volný tvar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7" name="Volný tvar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8" name="Volný tvar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9" name="Volný tvar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0" name="Volný tvar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1" name="Volný tvar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2" name="Volný tvar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3" name="Volný tvar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4" name="Volný tvar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5" name="Volný tvar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6" name="Volný tvar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7" name="Volný tvar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8" name="Volný tvar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9" name="Volný tvar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0" name="Volný tvar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1" name="Volný tvar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2" name="Volný tvar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3" name="Volný tvar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4" name="Volný tvar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5" name="Volný tvar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6" name="Volný tvar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7" name="Volný tvar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8" name="Volný tvar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9" name="Volný tvar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0" name="Volný tvar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1" name="Volný tvar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</p:grpSp>
      <p:sp>
        <p:nvSpPr>
          <p:cNvPr id="2" name="Obdélní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sp>
        <p:nvSpPr>
          <p:cNvPr id="97" name="Textové pol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25</a:t>
            </a:r>
          </a:p>
        </p:txBody>
      </p:sp>
      <p:sp>
        <p:nvSpPr>
          <p:cNvPr id="98" name="Textové pol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26</a:t>
            </a:r>
          </a:p>
        </p:txBody>
      </p:sp>
      <p:sp>
        <p:nvSpPr>
          <p:cNvPr id="99" name="Textové pol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100" name="Textové pol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01" name="Textové pol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2" name="Textové pol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3" name="Textové pol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cs-CZ" noProof="0" dirty="0"/>
              <a:t>30</a:t>
            </a:r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80" name="Textové pol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81" name="Textové pol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2" name="Textové pol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3" name="Textové pol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4" name="Textové pol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5" name="Textové pol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6" name="Textové pol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222" name="Textové pol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3" name="Textové pol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4" name="Textové pol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5" name="Textové pol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6" name="Textové pol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7" name="Textové pol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8" name="Textové pol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9" name="Textové pol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30" name="Textové pol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1" name="Textové pol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2" name="Textové pol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3" name="Textové pol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4" name="Textové pol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5" name="Textové pol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7" name="Textové pol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8" name="Textové pol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9" name="Textové pol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40" name="Textové pol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1" name="Textové pol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2" name="Textové pol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3" name="Textové pol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5" name="Textové pole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246" name="Textové pol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31</a:t>
            </a:r>
          </a:p>
        </p:txBody>
      </p:sp>
      <p:sp>
        <p:nvSpPr>
          <p:cNvPr id="247" name="Textové pol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01</a:t>
            </a:r>
          </a:p>
        </p:txBody>
      </p:sp>
      <p:sp>
        <p:nvSpPr>
          <p:cNvPr id="248" name="Textové pol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02</a:t>
            </a:r>
          </a:p>
        </p:txBody>
      </p:sp>
      <p:sp>
        <p:nvSpPr>
          <p:cNvPr id="249" name="Textové pol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03</a:t>
            </a:r>
          </a:p>
        </p:txBody>
      </p:sp>
      <p:sp>
        <p:nvSpPr>
          <p:cNvPr id="250" name="Textové pol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51" name="Textové pol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	</a:t>
            </a:r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noProof="0" dirty="0"/>
              <a:t>Po kliknutí můžete přidat text.</a:t>
            </a:r>
          </a:p>
          <a:p>
            <a:pPr lvl="0" rtl="0"/>
            <a:r>
              <a:rPr lang="cs-CZ" noProof="0" dirty="0"/>
              <a:t> </a:t>
            </a:r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noProof="0" dirty="0"/>
              <a:t>Po kliknutí můžete přidat text.</a:t>
            </a:r>
          </a:p>
          <a:p>
            <a:pPr lvl="0" rtl="0"/>
            <a:r>
              <a:rPr lang="cs-CZ" noProof="0" dirty="0"/>
              <a:t> </a:t>
            </a:r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3600" cap="none" spc="0" noProof="0" dirty="0">
                <a:solidFill>
                  <a:srgbClr val="633617"/>
                </a:solidFill>
              </a:rPr>
              <a:t>Říjen</a:t>
            </a:r>
            <a:endParaRPr lang="cs-CZ" sz="4000" cap="none" spc="0" baseline="0" noProof="0" dirty="0">
              <a:solidFill>
                <a:srgbClr val="633617"/>
              </a:solidFill>
            </a:endParaRP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7200" cap="all" spc="-300" noProof="0" dirty="0">
                <a:solidFill>
                  <a:srgbClr val="CA7F29"/>
                </a:solidFill>
              </a:rPr>
              <a:t>2017</a:t>
            </a:r>
            <a:endParaRPr lang="cs-CZ" sz="7200" cap="all" spc="-300" baseline="0" noProof="0" dirty="0">
              <a:solidFill>
                <a:srgbClr val="CA7F29"/>
              </a:solidFill>
            </a:endParaRPr>
          </a:p>
        </p:txBody>
      </p:sp>
      <p:sp>
        <p:nvSpPr>
          <p:cNvPr id="173" name="Textové pol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Pondělí</a:t>
            </a:r>
          </a:p>
        </p:txBody>
      </p:sp>
      <p:sp>
        <p:nvSpPr>
          <p:cNvPr id="174" name="Textové pol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Úterý</a:t>
            </a:r>
          </a:p>
        </p:txBody>
      </p:sp>
      <p:sp>
        <p:nvSpPr>
          <p:cNvPr id="175" name="Textové pol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Středa</a:t>
            </a:r>
          </a:p>
        </p:txBody>
      </p:sp>
      <p:sp>
        <p:nvSpPr>
          <p:cNvPr id="176" name="Textové pol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Čtvrtek</a:t>
            </a:r>
          </a:p>
        </p:txBody>
      </p:sp>
      <p:sp>
        <p:nvSpPr>
          <p:cNvPr id="177" name="Textové pol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Pátek</a:t>
            </a:r>
          </a:p>
        </p:txBody>
      </p:sp>
      <p:sp>
        <p:nvSpPr>
          <p:cNvPr id="187" name="Textové pol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Sobota</a:t>
            </a:r>
          </a:p>
        </p:txBody>
      </p:sp>
      <p:sp>
        <p:nvSpPr>
          <p:cNvPr id="179" name="Textové pol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Neděle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římá spojnic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římá spojnic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římá spojnic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římá spojnic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římá spojnic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římá spojnic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římá spojnic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římá spojnic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římá spojnic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římá spojnic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římá spojnic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římá spojnic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op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Skupina 4" descr="Strašák v kukuřičném poli se dvěma havrany na rozpřažených pažích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Automatický obrazec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grpSp>
          <p:nvGrpSpPr>
            <p:cNvPr id="216" name="Skupina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Volný tvar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34" name="Volný tvar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35" name="Volný tvar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36" name="Volný tvar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37" name="Volný tvar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38" name="Volný tvar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39" name="Volný tvar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40" name="Volný tvar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41" name="Volný tvar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42" name="Volný tvar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43" name="Volný tvar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44" name="Volný tvar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45" name="Volný tvar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46" name="Volný tvar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47" name="Volný tvar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48" name="Volný tvar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49" name="Volný tvar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50" name="Volný tvar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51" name="Volný tvar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52" name="Volný tvar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53" name="Volný tvar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54" name="Volný tvar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55" name="Volný tvar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56" name="Volný tvar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57" name="Volný tvar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58" name="Volný tvar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59" name="Volný tvar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60" name="Volný tvar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61" name="Volný tvar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62" name="Volný tvar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63" name="Volný tvar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64" name="Volný tvar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65" name="Volný tvar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66" name="Volný tvar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67" name="Volný tvar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68" name="Volný tvar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69" name="Obdélník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70" name="Volný tvar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71" name="Volný tvar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72" name="Volný tvar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73" name="Volný tvar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74" name="Volný tvar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75" name="Volný tvar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76" name="Volný tvar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77" name="Volný tvar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78" name="Volný tvar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79" name="Volný tvar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80" name="Volný tvar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81" name="Volný tvar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82" name="Volný tvar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83" name="Volný tvar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84" name="Volný tvar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85" name="Volný tvar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86" name="Volný tvar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87" name="Volný tvar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88" name="Volný tvar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89" name="Volný tvar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90" name="Volný tvar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91" name="Volný tvar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92" name="Volný tvar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93" name="Volný tvar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94" name="Volný tvar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95" name="Volný tvar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96" name="Volný tvar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97" name="Volný tvar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98" name="Volný tvar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99" name="Volný tvar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00" name="Volný tvar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01" name="Volný tvar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02" name="Volný tvar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03" name="Volný tvar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04" name="Volný tvar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05" name="Volný tvar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06" name="Volný tvar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07" name="Volný tvar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08" name="Volný tvar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09" name="Volný tvar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10" name="Volný tvar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11" name="Volný tvar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12" name="Volný tvar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13" name="Volný tvar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14" name="Volný tvar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15" name="Volný tvar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16" name="Volný tvar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17" name="Volný tvar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18" name="Volný tvar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19" name="Volný tvar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20" name="Volný tvar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21" name="Volný tvar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22" name="Volný tvar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23" name="Volný tvar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24" name="Volný tvar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25" name="Volný tvar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26" name="Volný tvar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27" name="Volný tvar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28" name="Volný tvar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29" name="Volný tvar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30" name="Volný tvar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31" name="Volný tvar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32" name="Volný tvar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33" name="Volný tvar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34" name="Volný tvar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35" name="Volný tvar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36" name="Volný tvar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37" name="Volný tvar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38" name="Volný tvar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39" name="Volný tvar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40" name="Volný tvar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41" name="Volný tvar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42" name="Volný tvar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43" name="Volný tvar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44" name="Volný tvar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45" name="Volný tvar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46" name="Volný tvar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47" name="Volný tvar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48" name="Volný tvar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49" name="Volný tvar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50" name="Volný tvar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51" name="Volný tvar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52" name="Volný tvar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53" name="Volný tvar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54" name="Volný tvar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55" name="Volný tvar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56" name="Volný tvar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57" name="Volný tvar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58" name="Volný tvar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59" name="Volný tvar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60" name="Volný tvar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61" name="Volný tvar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62" name="Volný tvar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63" name="Volný tvar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64" name="Volný tvar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65" name="Volný tvar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66" name="Volný tvar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67" name="Volný tvar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68" name="Volný tvar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69" name="Volný tvar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70" name="Volný tvar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71" name="Volný tvar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72" name="Volný tvar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73" name="Volný tvar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74" name="Volný tvar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75" name="Volný tvar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76" name="Volný tvar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77" name="Volný tvar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78" name="Volný tvar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79" name="Volný tvar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80" name="Volný tvar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81" name="Volný tvar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82" name="Volný tvar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83" name="Volný tvar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84" name="Volný tvar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85" name="Volný tvar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86" name="Volný tvar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87" name="Volný tvar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88" name="Volný tvar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89" name="Volný tvar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90" name="Volný tvar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91" name="Volný tvar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92" name="Volný tvar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93" name="Volný tvar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94" name="Volný tvar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95" name="Volný tvar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96" name="Volný tvar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97" name="Volný tvar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98" name="Volný tvar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999" name="Volný tvar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00" name="Volný tvar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01" name="Volný tvar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02" name="Volný tvar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03" name="Volný tvar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04" name="Volný tvar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05" name="Volný tvar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06" name="Volný tvar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07" name="Volný tvar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08" name="Volný tvar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09" name="Volný tvar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10" name="Volný tvar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11" name="Volný tvar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12" name="Volný tvar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13" name="Volný tvar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14" name="Volný tvar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15" name="Volný tvar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16" name="Volný tvar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17" name="Volný tvar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18" name="Volný tvar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19" name="Volný tvar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20" name="Obdélník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21" name="Volný tvar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22" name="Volný tvar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23" name="Volný tvar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24" name="Volný tvar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25" name="Volný tvar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26" name="Volný tvar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27" name="Volný tvar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28" name="Volný tvar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29" name="Volný tvar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30" name="Volný tvar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31" name="Volný tvar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1032" name="Volný tvar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</p:grpSp>
        <p:grpSp>
          <p:nvGrpSpPr>
            <p:cNvPr id="217" name="Skupina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Volný tvar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34" name="Volný tvar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35" name="Volný tvar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36" name="Volný tvar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37" name="Volný tvar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38" name="Volný tvar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39" name="Volný tvar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40" name="Volný tvar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41" name="Volný tvar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42" name="Volný tvar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43" name="Volný tvar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44" name="Volný tvar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45" name="Volný tvar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46" name="Volný tvar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47" name="Volný tvar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48" name="Volný tvar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49" name="Volný tvar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50" name="Volný tvar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51" name="Volný tvar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52" name="Volný tvar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53" name="Volný tvar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54" name="Volný tvar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55" name="Volný tvar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56" name="Volný tvar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57" name="Volný tvar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58" name="Volný tvar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59" name="Volný tvar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60" name="Volný tvar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61" name="Volný tvar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62" name="Volný tvar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63" name="Volný tvar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64" name="Volný tvar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65" name="Volný tvar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66" name="Volný tvar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67" name="Volný tvar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68" name="Volný tvar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69" name="Volný tvar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70" name="Volný tvar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71" name="Volný tvar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72" name="Volný tvar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73" name="Volný tvar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74" name="Volný tvar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75" name="Volný tvar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76" name="Volný tvar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77" name="Volný tvar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78" name="Volný tvar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79" name="Volný tvar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80" name="Volný tvar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81" name="Volný tvar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82" name="Volný tvar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83" name="Volný tvar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84" name="Volný tvar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85" name="Volný tvar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86" name="Volný tvar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87" name="Volný tvar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88" name="Volný tvar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89" name="Volný tvar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90" name="Volný tvar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91" name="Volný tvar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92" name="Volný tvar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93" name="Volný tvar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94" name="Volný tvar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95" name="Volný tvar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96" name="Volný tvar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97" name="Volný tvar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98" name="Volný tvar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99" name="Volný tvar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00" name="Volný tvar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01" name="Volný tvar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02" name="Volný tvar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03" name="Volný tvar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04" name="Volný tvar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05" name="Volný tvar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06" name="Volný tvar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07" name="Volný tvar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08" name="Volný tvar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09" name="Volný tvar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10" name="Volný tvar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11" name="Volný tvar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12" name="Volný tvar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13" name="Volný tvar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14" name="Volný tvar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15" name="Volný tvar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16" name="Volný tvar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17" name="Volný tvar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18" name="Volný tvar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19" name="Volný tvar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20" name="Volný tvar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21" name="Volný tvar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22" name="Volný tvar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23" name="Volný tvar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24" name="Volný tvar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25" name="Volný tvar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26" name="Volný tvar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27" name="Volný tvar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28" name="Volný tvar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29" name="Volný tvar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30" name="Volný tvar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31" name="Volný tvar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32" name="Volný tvar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33" name="Volný tvar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34" name="Volný tvar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35" name="Volný tvar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36" name="Volný tvar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37" name="Volný tvar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38" name="Volný tvar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39" name="Volný tvar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40" name="Volný tvar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41" name="Volný tvar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42" name="Volný tvar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43" name="Volný tvar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44" name="Volný tvar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45" name="Volný tvar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46" name="Volný tvar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47" name="Volný tvar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48" name="Volný tvar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49" name="Volný tvar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50" name="Volný tvar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51" name="Volný tvar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52" name="Volný tvar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53" name="Volný tvar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54" name="Volný tvar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55" name="Volný tvar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56" name="Volný tvar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57" name="Volný tvar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58" name="Volný tvar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59" name="Volný tvar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60" name="Volný tvar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61" name="Volný tvar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62" name="Volný tvar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63" name="Volný tvar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64" name="Volný tvar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65" name="Volný tvar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66" name="Volný tvar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67" name="Volný tvar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68" name="Volný tvar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69" name="Volný tvar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70" name="Volný tvar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71" name="Volný tvar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72" name="Volný tvar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73" name="Volný tvar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74" name="Volný tvar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75" name="Volný tvar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76" name="Volný tvar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77" name="Volný tvar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78" name="Volný tvar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79" name="Volný tvar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80" name="Volný tvar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81" name="Volný tvar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82" name="Volný tvar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83" name="Volný tvar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84" name="Volný tvar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85" name="Volný tvar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86" name="Volný tvar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87" name="Volný tvar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88" name="Volný tvar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89" name="Volný tvar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90" name="Volný tvar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91" name="Volný tvar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92" name="Volný tvar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93" name="Volný tvar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94" name="Volný tvar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95" name="Volný tvar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96" name="Volný tvar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97" name="Volný tvar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98" name="Volný tvar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799" name="Volný tvar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00" name="Volný tvar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01" name="Volný tvar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02" name="Volný tvar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03" name="Volný tvar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04" name="Volný tvar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05" name="Volný tvar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06" name="Volný tvar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07" name="Volný tvar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08" name="Volný tvar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09" name="Volný tvar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10" name="Volný tvar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11" name="Volný tvar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12" name="Volný tvar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13" name="Volný tvar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14" name="Volný tvar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15" name="Volný tvar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16" name="Volný tvar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17" name="Volný tvar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18" name="Volný tvar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19" name="Volný tvar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20" name="Volný tvar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21" name="Volný tvar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22" name="Volný tvar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23" name="Volný tvar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24" name="Volný tvar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25" name="Volný tvar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26" name="Volný tvar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27" name="Volný tvar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28" name="Volný tvar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29" name="Volný tvar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30" name="Volný tvar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31" name="Volný tvar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832" name="Volný tvar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</p:grpSp>
        <p:grpSp>
          <p:nvGrpSpPr>
            <p:cNvPr id="218" name="Skupina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Volný tvar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34" name="Volný tvar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35" name="Volný tvar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36" name="Volný tvar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37" name="Volný tvar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38" name="Volný tvar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39" name="Volný tvar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40" name="Volný tvar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41" name="Volný tvar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42" name="Volný tvar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43" name="Volný tvar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44" name="Volný tvar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45" name="Volný tvar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46" name="Volný tvar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47" name="Volný tvar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48" name="Volný tvar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49" name="Volný tvar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50" name="Volný tvar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51" name="Volný tvar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52" name="Volný tvar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53" name="Volný tvar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54" name="Volný tvar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55" name="Volný tvar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56" name="Volný tvar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57" name="Volný tvar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58" name="Volný tvar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59" name="Volný tvar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60" name="Volný tvar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61" name="Volný tvar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62" name="Volný tvar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63" name="Volný tvar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64" name="Volný tvar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65" name="Volný tvar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66" name="Volný tvar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67" name="Volný tvar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68" name="Volný tvar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69" name="Volný tvar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70" name="Volný tvar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71" name="Volný tvar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72" name="Volný tvar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73" name="Volný tvar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74" name="Volný tvar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75" name="Volný tvar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76" name="Volný tvar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77" name="Volný tvar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78" name="Volný tvar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79" name="Volný tvar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80" name="Volný tvar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81" name="Volný tvar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82" name="Volný tvar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83" name="Volný tvar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84" name="Volný tvar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85" name="Volný tvar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86" name="Obdélník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87" name="Volný tvar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88" name="Volný tvar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89" name="Volný tvar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90" name="Volný tvar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91" name="Volný tvar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92" name="Volný tvar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93" name="Volný tvar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94" name="Volný tvar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95" name="Volný tvar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96" name="Volný tvar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97" name="Volný tvar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98" name="Volný tvar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499" name="Volný tvar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00" name="Volný tvar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01" name="Volný tvar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02" name="Ovál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03" name="Volný tvar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04" name="Volný tvar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05" name="Volný tvar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06" name="Volný tvar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07" name="Volný tvar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08" name="Volný tvar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09" name="Volný tvar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10" name="Volný tvar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11" name="Volný tvar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12" name="Volný tvar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13" name="Volný tvar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14" name="Volný tvar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15" name="Obdélník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16" name="Volný tvar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17" name="Volný tvar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18" name="Volný tvar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19" name="Volný tvar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20" name="Volný tvar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21" name="Volný tvar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22" name="Volný tvar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23" name="Volný tvar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24" name="Volný tvar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25" name="Volný tvar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26" name="Volný tvar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27" name="Volný tvar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28" name="Volný tvar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29" name="Volný tvar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30" name="Volný tvar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31" name="Volný tvar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32" name="Volný tvar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33" name="Volný tvar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34" name="Volný tvar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35" name="Volný tvar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36" name="Volný tvar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37" name="Volný tvar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38" name="Volný tvar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39" name="Volný tvar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40" name="Volný tvar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41" name="Volný tvar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42" name="Volný tvar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43" name="Volný tvar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44" name="Volný tvar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45" name="Volný tvar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46" name="Volný tvar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47" name="Volný tvar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48" name="Volný tvar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49" name="Volný tvar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50" name="Volný tvar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51" name="Volný tvar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52" name="Volný tvar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53" name="Volný tvar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54" name="Volný tvar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55" name="Volný tvar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56" name="Volný tvar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57" name="Obdélník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58" name="Volný tvar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59" name="Volný tvar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60" name="Volný tvar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61" name="Volný tvar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62" name="Volný tvar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63" name="Volný tvar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64" name="Volný tvar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65" name="Volný tvar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66" name="Volný tvar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67" name="Volný tvar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68" name="Volný tvar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69" name="Volný tvar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70" name="Volný tvar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71" name="Volný tvar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72" name="Volný tvar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73" name="Volný tvar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74" name="Volný tvar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75" name="Volný tvar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76" name="Volný tvar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77" name="Volný tvar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78" name="Volný tvar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79" name="Volný tvar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80" name="Volný tvar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81" name="Volný tvar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82" name="Volný tvar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83" name="Volný tvar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84" name="Volný tvar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85" name="Volný tvar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86" name="Volný tvar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87" name="Volný tvar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88" name="Volný tvar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89" name="Volný tvar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90" name="Volný tvar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91" name="Volný tvar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92" name="Volný tvar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93" name="Volný tvar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94" name="Volný tvar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95" name="Volný tvar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96" name="Volný tvar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97" name="Volný tvar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98" name="Volný tvar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599" name="Volný tvar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00" name="Volný tvar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01" name="Volný tvar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02" name="Volný tvar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03" name="Volný tvar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04" name="Volný tvar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05" name="Volný tvar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06" name="Volný tvar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07" name="Volný tvar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08" name="Volný tvar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09" name="Volný tvar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10" name="Volný tvar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11" name="Volný tvar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12" name="Volný tvar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13" name="Volný tvar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14" name="Volný tvar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15" name="Volný tvar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16" name="Volný tvar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17" name="Volný tvar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18" name="Volný tvar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19" name="Volný tvar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20" name="Volný tvar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21" name="Volný tvar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22" name="Volný tvar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23" name="Volný tvar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24" name="Volný tvar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25" name="Volný tvar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26" name="Volný tvar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27" name="Volný tvar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28" name="Volný tvar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29" name="Volný tvar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30" name="Volný tvar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31" name="Volný tvar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  <p:sp>
            <p:nvSpPr>
              <p:cNvPr id="632" name="Volný tvar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cs-CZ" noProof="0" dirty="0"/>
              </a:p>
            </p:txBody>
          </p:sp>
        </p:grpSp>
        <p:sp>
          <p:nvSpPr>
            <p:cNvPr id="219" name="Volný tvar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20" name="Volný tvar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21" name="Volný tvar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7" name="Volný tvar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8" name="Volný tvar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9" name="Volný tvar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0" name="Volný tvar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46" name="Volný tvar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47" name="Volný tvar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48" name="Volný tvar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49" name="Volný tvar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0" name="Volný tvar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1" name="Volný tvar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2" name="Volný tvar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3" name="Volný tvar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4" name="Volný tvar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5" name="Volný tvar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2" name="Volný tvar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3" name="Volný tvar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4" name="Volný tvar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5" name="Volný tvar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6" name="Volný tvar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7" name="Volný tvar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8" name="Volný tvar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9" name="Volný tvar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0" name="Volný tvar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1" name="Volný tvar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2" name="Volný tvar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</p:grpSp>
      <p:sp>
        <p:nvSpPr>
          <p:cNvPr id="2" name="Obdélní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sp>
        <p:nvSpPr>
          <p:cNvPr id="97" name="Textové pol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30</a:t>
            </a:r>
          </a:p>
        </p:txBody>
      </p:sp>
      <p:sp>
        <p:nvSpPr>
          <p:cNvPr id="98" name="Textové pol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cs-CZ" noProof="0" dirty="0"/>
              <a:t>31</a:t>
            </a:r>
          </a:p>
        </p:txBody>
      </p:sp>
      <p:sp>
        <p:nvSpPr>
          <p:cNvPr id="99" name="Textové pol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0" name="Textové pol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1" name="Textové pol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2" name="Textové pol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Textové pol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80" name="Textové pol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Textové pol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Textové pol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Textové pol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Textové pol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Textové pol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Textové pol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Textové pol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Textové pol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Textové pol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Textové pol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Textové pol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Textové pol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Textové pol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Textové pol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0" name="Textové pol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Textové pol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2" name="Textové pol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3" name="Textové pol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Textové pol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Textové pol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7" name="Textové pol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Textové pol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9" name="Textové pol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0" name="Textové pol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30</a:t>
            </a:r>
          </a:p>
        </p:txBody>
      </p:sp>
      <p:sp>
        <p:nvSpPr>
          <p:cNvPr id="241" name="Textové pol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2" name="Textové pol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3" name="Textové pol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5" name="Textové pole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46" name="Textové pol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47" name="Textové pol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06</a:t>
            </a:r>
          </a:p>
        </p:txBody>
      </p:sp>
      <p:sp>
        <p:nvSpPr>
          <p:cNvPr id="248" name="Textové pol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07</a:t>
            </a:r>
          </a:p>
        </p:txBody>
      </p:sp>
      <p:sp>
        <p:nvSpPr>
          <p:cNvPr id="249" name="Textové pol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08</a:t>
            </a:r>
          </a:p>
        </p:txBody>
      </p:sp>
      <p:sp>
        <p:nvSpPr>
          <p:cNvPr id="250" name="Textové pol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10</a:t>
            </a:r>
          </a:p>
        </p:txBody>
      </p:sp>
      <p:sp>
        <p:nvSpPr>
          <p:cNvPr id="251" name="Textové pol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09</a:t>
            </a: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3600" cap="none" spc="0" noProof="0" dirty="0">
                <a:solidFill>
                  <a:srgbClr val="FFFFFF"/>
                </a:solidFill>
              </a:rPr>
              <a:t>Listopad</a:t>
            </a:r>
            <a:endParaRPr lang="cs-CZ" sz="4000" cap="none" spc="0" baseline="0" noProof="0" dirty="0">
              <a:solidFill>
                <a:srgbClr val="FFFFFF"/>
              </a:solidFill>
            </a:endParaRP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7200" cap="all" spc="-300" noProof="0" dirty="0">
                <a:solidFill>
                  <a:srgbClr val="C7CC62"/>
                </a:solidFill>
              </a:rPr>
              <a:t>2017</a:t>
            </a:r>
            <a:endParaRPr lang="cs-CZ" sz="7200" cap="all" spc="-300" baseline="0" noProof="0" dirty="0">
              <a:solidFill>
                <a:srgbClr val="C7CC62"/>
              </a:solidFill>
            </a:endParaRPr>
          </a:p>
        </p:txBody>
      </p:sp>
      <p:sp>
        <p:nvSpPr>
          <p:cNvPr id="173" name="Textové pol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Pondělí</a:t>
            </a:r>
          </a:p>
        </p:txBody>
      </p:sp>
      <p:sp>
        <p:nvSpPr>
          <p:cNvPr id="174" name="Textové pol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Úterý</a:t>
            </a:r>
          </a:p>
        </p:txBody>
      </p:sp>
      <p:sp>
        <p:nvSpPr>
          <p:cNvPr id="175" name="Textové pol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Středa</a:t>
            </a:r>
          </a:p>
        </p:txBody>
      </p:sp>
      <p:sp>
        <p:nvSpPr>
          <p:cNvPr id="176" name="Textové pol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Čtvrtek</a:t>
            </a:r>
          </a:p>
        </p:txBody>
      </p:sp>
      <p:sp>
        <p:nvSpPr>
          <p:cNvPr id="177" name="Textové pol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Pátek</a:t>
            </a:r>
          </a:p>
        </p:txBody>
      </p:sp>
      <p:sp>
        <p:nvSpPr>
          <p:cNvPr id="187" name="Textové pol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Sobota</a:t>
            </a:r>
          </a:p>
        </p:txBody>
      </p:sp>
      <p:sp>
        <p:nvSpPr>
          <p:cNvPr id="179" name="Textové pol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Neděle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římá spojnic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římá spojnic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římá spojnic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římá spojnic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římá spojnic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římá spojnic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římá spojnic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římá spojnic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římá spojnic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římá spojnic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římá spojnic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římá spojnic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si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Skupina 4" descr="Zasněžená krajina se sněhulákem a vločkami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Automatický obrazec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35" name="Volný tvar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36" name="Volný tvar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37" name="Volný tvar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38" name="Volný tvar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39" name="Volný tvar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40" name="Volný tvar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41" name="Volný tvar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42" name="Ovál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43" name="Ovál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44" name="Ovál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45" name="Ovál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46" name="Volný tvar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47" name="Volný tvar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48" name="Volný tvar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49" name="Volný tvar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50" name="Volný tvar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51" name="Volný tvar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52" name="Volný tvar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53" name="Volný tvar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54" name="Volný tvar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55" name="Volný tvar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56" name="Volný tvar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57" name="Volný tvar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58" name="Volný tvar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59" name="Volný tvar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60" name="Volný tvar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61" name="Volný tvar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62" name="Volný tvar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63" name="Volný tvar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64" name="Volný tvar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65" name="Volný tvar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66" name="Volný tvar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67" name="Ovál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68" name="Ovál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69" name="Ovál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70" name="Ovál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71" name="Ovál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72" name="Ovál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73" name="Volný tvar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74" name="Volný tvar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75" name="Volný tvar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76" name="Volný tvar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77" name="Volný tvar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78" name="Volný tvar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79" name="Volný tvar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80" name="Obdélník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81" name="Volný tvar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82" name="Volný tvar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83" name="Volný tvar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84" name="Volný tvar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85" name="Volný tvar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86" name="Volný tvar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87" name="Volný tvar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88" name="Volný tvar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89" name="Volný tvar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90" name="Ovál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91" name="Volný tvar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92" name="Volný tvar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93" name="Volný tvar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94" name="Volný tvar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95" name="Volný tvar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96" name="Ovál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97" name="Ovál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98" name="Ovál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099" name="Volný tvar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100" name="Volný tvar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101" name="Ovál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102" name="Volný tvar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103" name="Volný tvar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104" name="Volný tvar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105" name="Volný tvar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106" name="Volný tvar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107" name="Volný tvar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108" name="Volný tvar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109" name="Volný tvar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110" name="Volný tvar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111" name="Volný tvar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112" name="Volný tvar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</p:grpSp>
      <p:sp>
        <p:nvSpPr>
          <p:cNvPr id="2" name="Obdélní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sp>
        <p:nvSpPr>
          <p:cNvPr id="97" name="Textové pol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98" name="Textové pol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99" name="Textové pol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0" name="Textové pol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cs-CZ" noProof="0" dirty="0"/>
              <a:t>30</a:t>
            </a:r>
          </a:p>
        </p:txBody>
      </p:sp>
      <p:sp>
        <p:nvSpPr>
          <p:cNvPr id="101" name="Textové pol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2" name="Textové pol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3" name="Textové pol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80" name="Textové pol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1" name="Textové pol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2" name="Textové pol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3" name="Textové pol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4" name="Textové pol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5" name="Textové pol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6" name="Textové pol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2" name="Textové pol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3" name="Textové pol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4" name="Textové pol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5" name="Textové pol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6" name="Textové pol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7" name="Textové pol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8" name="Textové pol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9" name="Textové pol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0" name="Textové pol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1" name="Textové pol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2" name="Textové pol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3" name="Textové pol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4" name="Textové pol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5" name="Textové pol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7" name="Textové pol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8" name="Textové pol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9" name="Textové pol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0" name="Textové pol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1" name="Textové pol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2" name="Textové pol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31</a:t>
            </a:r>
          </a:p>
        </p:txBody>
      </p:sp>
      <p:sp>
        <p:nvSpPr>
          <p:cNvPr id="243" name="Textové pol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245" name="Textové pole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01</a:t>
            </a:r>
          </a:p>
        </p:txBody>
      </p:sp>
      <p:sp>
        <p:nvSpPr>
          <p:cNvPr id="246" name="Textové pol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02</a:t>
            </a:r>
          </a:p>
        </p:txBody>
      </p:sp>
      <p:sp>
        <p:nvSpPr>
          <p:cNvPr id="247" name="Textové pol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03</a:t>
            </a:r>
          </a:p>
        </p:txBody>
      </p:sp>
      <p:sp>
        <p:nvSpPr>
          <p:cNvPr id="248" name="Textové pol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49" name="Textové pol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50" name="Textové pol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07</a:t>
            </a:r>
          </a:p>
        </p:txBody>
      </p:sp>
      <p:sp>
        <p:nvSpPr>
          <p:cNvPr id="251" name="Textové pol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06</a:t>
            </a: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3600" cap="none" spc="0" noProof="0" dirty="0">
                <a:solidFill>
                  <a:srgbClr val="C00000"/>
                </a:solidFill>
              </a:rPr>
              <a:t>Prosinec</a:t>
            </a:r>
            <a:endParaRPr lang="cs-CZ" sz="4000" cap="none" spc="0" baseline="0" noProof="0" dirty="0">
              <a:solidFill>
                <a:srgbClr val="C00000"/>
              </a:solidFill>
            </a:endParaRP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7200" cap="all" spc="-300" noProof="0" dirty="0">
                <a:solidFill>
                  <a:srgbClr val="7ED7F6"/>
                </a:solidFill>
              </a:rPr>
              <a:t>2017</a:t>
            </a:r>
            <a:endParaRPr lang="cs-CZ" sz="7200" cap="all" spc="-300" baseline="0" noProof="0" dirty="0">
              <a:solidFill>
                <a:srgbClr val="7ED7F6"/>
              </a:solidFill>
            </a:endParaRPr>
          </a:p>
        </p:txBody>
      </p:sp>
      <p:sp>
        <p:nvSpPr>
          <p:cNvPr id="173" name="Textové pol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Pondělí</a:t>
            </a:r>
          </a:p>
        </p:txBody>
      </p:sp>
      <p:sp>
        <p:nvSpPr>
          <p:cNvPr id="174" name="Textové pol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Úterý</a:t>
            </a:r>
          </a:p>
        </p:txBody>
      </p:sp>
      <p:sp>
        <p:nvSpPr>
          <p:cNvPr id="175" name="Textové pol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Středa</a:t>
            </a:r>
          </a:p>
        </p:txBody>
      </p:sp>
      <p:sp>
        <p:nvSpPr>
          <p:cNvPr id="176" name="Textové pol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Čtvrtek</a:t>
            </a:r>
          </a:p>
        </p:txBody>
      </p:sp>
      <p:sp>
        <p:nvSpPr>
          <p:cNvPr id="177" name="Textové pol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Pátek</a:t>
            </a:r>
          </a:p>
        </p:txBody>
      </p:sp>
      <p:sp>
        <p:nvSpPr>
          <p:cNvPr id="187" name="Textové pol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Sobota</a:t>
            </a:r>
          </a:p>
        </p:txBody>
      </p:sp>
      <p:sp>
        <p:nvSpPr>
          <p:cNvPr id="179" name="Textové pol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Neděle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římá spojnic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římá spojnic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římá spojnic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římá spojnic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římá spojnic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římá spojnic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římá spojnic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římá spojnic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římá spojnic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římá spojnic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římá spojnic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římá spojnic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cs-CZ" noProof="0" dirty="0"/>
              <a:t>Po kliknutí můžete přidat nadpis.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 dirty="0"/>
              <a:t>Po kliknutí můžete přidat podnadpis.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C08EC8-685E-4719-8CE7-622FB1AD8527}" type="datetime1">
              <a:rPr lang="cs-CZ" noProof="0" smtClean="0"/>
              <a:t>6. 7. 2017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 dirty="0"/>
              <a:t>Po kliknutí můžete přidat nadpis.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cs-CZ" noProof="0" dirty="0"/>
              <a:t>Po kliknutí můžete přidat text.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000BDB-F627-4B36-BB4B-652005DE7512}" type="datetime1">
              <a:rPr lang="cs-CZ" noProof="0" smtClean="0"/>
              <a:t>6. 7. 2017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n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Skupina 420" descr="Lyžař s červenou šálou s bílými srdíčky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Automatický obrazec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3" name="Volný tvar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4" name="Volný tvar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5" name="Volný tvar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6" name="Volný tvar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7" name="Volný tvar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8" name="Volný tvar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9" name="Volný tvar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0" name="Volný tvar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1" name="Volný tvar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2" name="Volný tvar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3" name="Volný tvar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4" name="Volný tvar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5" name="Volný tvar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6" name="Volný tvar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7" name="Volný tvar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8" name="Volný tvar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9" name="Volný tvar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0" name="Volný tvar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1" name="Volný tvar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2" name="Volný tvar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3" name="Volný tvar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4" name="Volný tvar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5" name="Volný tvar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6" name="Volný tvar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7" name="Volný tvar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8" name="Volný tvar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9" name="Volný tvar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0" name="Volný tvar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1" name="Volný tvar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2" name="Volný tvar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3" name="Volný tvar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4" name="Volný tvar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5" name="Volný tvar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6" name="Volný tvar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7" name="Volný tvar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8" name="Volný tvar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9" name="Volný tvar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0" name="Volný tvar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1" name="Volný tvar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2" name="Volný tvar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3" name="Volný tvar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4" name="Volný tvar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5" name="Volný tvar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6" name="Volný tvar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7" name="Volný tvar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8" name="Volný tvar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9" name="Volný tvar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0" name="Volný tvar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1" name="Volný tvar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2" name="Volný tvar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3" name="Volný tvar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4" name="Volný tvar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5" name="Volný tvar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6" name="Volný tvar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7" name="Volný tvar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8" name="Volný tvar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9" name="Volný tvar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80" name="Volný tvar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81" name="Volný tvar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82" name="Volný tvar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83" name="Volný tvar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84" name="Volný tvar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85" name="Ovál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6" name="Ovál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7" name="Volný tvar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8" name="Volný tvar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9" name="Volný tvar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0" name="Volný tvar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1" name="Volný tvar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92" name="Volný tvar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93" name="Volný tvar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94" name="Volný tvar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95" name="Volný tvar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7ED7F6"/>
                </a:solidFill>
              </a:endParaRPr>
            </a:p>
          </p:txBody>
        </p:sp>
      </p:grpSp>
      <p:sp>
        <p:nvSpPr>
          <p:cNvPr id="2" name="Obdélní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sp>
        <p:nvSpPr>
          <p:cNvPr id="97" name="Textové pol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cs-CZ" noProof="0" dirty="0"/>
              <a:t>30</a:t>
            </a:r>
          </a:p>
        </p:txBody>
      </p:sp>
      <p:sp>
        <p:nvSpPr>
          <p:cNvPr id="98" name="Textové pol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cs-CZ" noProof="0" dirty="0"/>
              <a:t>31</a:t>
            </a:r>
          </a:p>
        </p:txBody>
      </p:sp>
      <p:sp>
        <p:nvSpPr>
          <p:cNvPr id="99" name="Textové pol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0" name="Textové pol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1" name="Textové pol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2" name="Textové pol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Textové pol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80" name="Textové pol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Textové pol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Textové pol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Textové pol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Textové pol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Textové pol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Textové pol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Textové pol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Textové pol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Textové pol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Textové pol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Textové pol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Textové pol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Textové pol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Textové pol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0" name="Textové pol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Textové pol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2" name="Textové pol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3" name="Textové pol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Textové pol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Textové pol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7" name="Textové pol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Textové pol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28</a:t>
            </a:r>
          </a:p>
        </p:txBody>
      </p:sp>
      <p:sp>
        <p:nvSpPr>
          <p:cNvPr id="239" name="Textové pol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0" name="Textové pol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1" name="Textové pol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2" name="Textové pol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43" name="Textové pol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45" name="Textové pole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06</a:t>
            </a:r>
          </a:p>
        </p:txBody>
      </p:sp>
      <p:sp>
        <p:nvSpPr>
          <p:cNvPr id="246" name="Textové pol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07</a:t>
            </a:r>
          </a:p>
        </p:txBody>
      </p:sp>
      <p:sp>
        <p:nvSpPr>
          <p:cNvPr id="247" name="Textové pol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08</a:t>
            </a:r>
          </a:p>
        </p:txBody>
      </p:sp>
      <p:sp>
        <p:nvSpPr>
          <p:cNvPr id="248" name="Textové pol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09</a:t>
            </a:r>
          </a:p>
        </p:txBody>
      </p:sp>
      <p:sp>
        <p:nvSpPr>
          <p:cNvPr id="249" name="Textové pol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10</a:t>
            </a:r>
          </a:p>
        </p:txBody>
      </p:sp>
      <p:sp>
        <p:nvSpPr>
          <p:cNvPr id="250" name="Textové pol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12</a:t>
            </a:r>
          </a:p>
        </p:txBody>
      </p:sp>
      <p:sp>
        <p:nvSpPr>
          <p:cNvPr id="251" name="Textové pol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FE0F8"/>
                </a:solidFill>
              </a:rPr>
              <a:t>11</a:t>
            </a: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noProof="0" dirty="0"/>
              <a:t>Po kliknutí můžete přidat text.</a:t>
            </a:r>
          </a:p>
          <a:p>
            <a:pPr lvl="0" rtl="0"/>
            <a:r>
              <a:rPr lang="cs-CZ" noProof="0" dirty="0"/>
              <a:t> </a:t>
            </a:r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noProof="0" dirty="0"/>
              <a:t>Po kliknutí můžete přidat text.</a:t>
            </a:r>
          </a:p>
          <a:p>
            <a:pPr lvl="0" rtl="0"/>
            <a:r>
              <a:rPr lang="cs-CZ" noProof="0" dirty="0"/>
              <a:t> </a:t>
            </a:r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3600" cap="none" spc="0" noProof="0" dirty="0">
                <a:solidFill>
                  <a:srgbClr val="2C507C"/>
                </a:solidFill>
              </a:rPr>
              <a:t>Únor</a:t>
            </a: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7200" cap="all" spc="-300" noProof="0" dirty="0">
                <a:solidFill>
                  <a:srgbClr val="7ED7F6"/>
                </a:solidFill>
              </a:rPr>
              <a:t>2017</a:t>
            </a:r>
            <a:endParaRPr lang="cs-CZ" sz="7200" cap="all" spc="-300" baseline="0" noProof="0" dirty="0">
              <a:solidFill>
                <a:srgbClr val="7ED7F6"/>
              </a:solidFill>
            </a:endParaRPr>
          </a:p>
        </p:txBody>
      </p:sp>
      <p:sp>
        <p:nvSpPr>
          <p:cNvPr id="173" name="Textové pol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Pondělí</a:t>
            </a:r>
          </a:p>
        </p:txBody>
      </p:sp>
      <p:sp>
        <p:nvSpPr>
          <p:cNvPr id="174" name="Textové pol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Úterý</a:t>
            </a:r>
          </a:p>
        </p:txBody>
      </p:sp>
      <p:sp>
        <p:nvSpPr>
          <p:cNvPr id="175" name="Textové pol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Středa</a:t>
            </a:r>
          </a:p>
        </p:txBody>
      </p:sp>
      <p:sp>
        <p:nvSpPr>
          <p:cNvPr id="176" name="Textové pol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Čtvrtek</a:t>
            </a:r>
          </a:p>
        </p:txBody>
      </p:sp>
      <p:sp>
        <p:nvSpPr>
          <p:cNvPr id="177" name="Textové pol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Pátek</a:t>
            </a:r>
          </a:p>
        </p:txBody>
      </p:sp>
      <p:sp>
        <p:nvSpPr>
          <p:cNvPr id="187" name="Textové pol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Sobota</a:t>
            </a:r>
          </a:p>
        </p:txBody>
      </p:sp>
      <p:sp>
        <p:nvSpPr>
          <p:cNvPr id="179" name="Textové pol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C00000"/>
                </a:solidFill>
              </a:rPr>
              <a:t>Neděle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římá spojnic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římá spojnic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římá spojnic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římá spojnic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římá spojnic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římá spojnic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římá spojnic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římá spojnic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římá spojnic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římá spojnic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římá spojnic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římá spojnic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ře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Skupina 94" descr="Duha mezi dvěma mraky nad polem s čtyřlístky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matický obrazec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90" name="Volný tvar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91" name="Volný tvar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92" name="Volný tvar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93" name="Volný tvar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94" name="Volný tvar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95" name="Volný tvar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96" name="Volný tvar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97" name="Volný tvar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98" name="Volný tvar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199" name="Volný tvar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00" name="Volný tvar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01" name="Volný tvar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02" name="Volný tvar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03" name="Volný tvar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04" name="Volný tvar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05" name="Volný tvar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06" name="Volný tvar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07" name="Volný tvar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08" name="Volný tvar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09" name="Volný tvar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10" name="Volný tvar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11" name="Volný tvar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12" name="Volný tvar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13" name="Volný tvar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14" name="Volný tvar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15" name="Volný tvar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16" name="Volný tvar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17" name="Volný tvar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18" name="Volný tvar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19" name="Volný tvar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20" name="Volný tvar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21" name="Volný tvar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36" name="Volný tvar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44" name="Volný tvar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2" name="Volný tvar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3" name="Volný tvar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4" name="Volný tvar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2" name="Obdélní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97" name="Textové pol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92C443"/>
                </a:solidFill>
              </a:rPr>
              <a:t>27</a:t>
            </a:r>
          </a:p>
        </p:txBody>
      </p:sp>
      <p:sp>
        <p:nvSpPr>
          <p:cNvPr id="98" name="Textové pol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cs-CZ" dirty="0"/>
              <a:t>28</a:t>
            </a:r>
          </a:p>
        </p:txBody>
      </p:sp>
      <p:sp>
        <p:nvSpPr>
          <p:cNvPr id="99" name="Textové pol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0" name="Textové pol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1" name="Textové pol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2" name="Textové pol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Textové pol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180" name="Textové pol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Textové pol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Textové pol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Textové pol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Textové pol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Textové pol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Textové pol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Textové pol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Textové pol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Textové pol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Textové pol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Textové pol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Textové pol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Textové pol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Textové pol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0" name="Textové pol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Textové pol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2" name="Textové pol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3" name="Textové pol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Textové pol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Textové pol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7" name="Textové pol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Textové pol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9" name="Textové pol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0" name="Textové pol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1" name="Textové pol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dirty="0"/>
              <a:t>31</a:t>
            </a:r>
          </a:p>
        </p:txBody>
      </p:sp>
      <p:sp>
        <p:nvSpPr>
          <p:cNvPr id="242" name="Textové pol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kern="1200" spc="-5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3" name="Textové pol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kern="1200" spc="-5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5" name="Textové pole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kern="1200" spc="-5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6" name="Textové pol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92C443"/>
                </a:solidFill>
              </a:rPr>
              <a:t>04</a:t>
            </a:r>
          </a:p>
        </p:txBody>
      </p:sp>
      <p:sp>
        <p:nvSpPr>
          <p:cNvPr id="247" name="Textové pol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92C443"/>
                </a:solidFill>
              </a:rPr>
              <a:t>05</a:t>
            </a:r>
          </a:p>
        </p:txBody>
      </p:sp>
      <p:sp>
        <p:nvSpPr>
          <p:cNvPr id="248" name="Textové pol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92C443"/>
                </a:solidFill>
              </a:rPr>
              <a:t>06</a:t>
            </a:r>
          </a:p>
        </p:txBody>
      </p:sp>
      <p:sp>
        <p:nvSpPr>
          <p:cNvPr id="249" name="Textové pol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50" name="Textové pol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92C443"/>
                </a:solidFill>
              </a:rPr>
              <a:t>09</a:t>
            </a:r>
          </a:p>
        </p:txBody>
      </p:sp>
      <p:sp>
        <p:nvSpPr>
          <p:cNvPr id="251" name="Textové pol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dirty="0">
                <a:solidFill>
                  <a:srgbClr val="92C443"/>
                </a:solidFill>
              </a:rPr>
              <a:t>08</a:t>
            </a: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vert="horz" lIns="27432" tIns="27432" rIns="27432" bIns="45720" rtlCol="0" anchor="t">
            <a:normAutofit/>
          </a:bodyPr>
          <a:lstStyle>
            <a:lvl1pPr>
              <a:defRPr lang="en-US" sz="105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indent="0" rtl="0">
              <a:lnSpc>
                <a:spcPct val="85000"/>
              </a:lnSpc>
              <a:spcBef>
                <a:spcPts val="0"/>
              </a:spcBef>
              <a:buNone/>
            </a:pPr>
            <a:r>
              <a:rPr lang="cs-CZ" dirty="0"/>
              <a:t>Po kliknutí můžete přidat text.</a:t>
            </a:r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/>
              <a:t>Po kliknutí můžete přidat text.</a:t>
            </a:r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3600" cap="none" spc="0" dirty="0">
                <a:solidFill>
                  <a:srgbClr val="5F8A26"/>
                </a:solidFill>
              </a:rPr>
              <a:t>Březen</a:t>
            </a: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7200" cap="all" spc="-300" dirty="0">
                <a:solidFill>
                  <a:srgbClr val="BCEAFA"/>
                </a:solidFill>
              </a:rPr>
              <a:t>2017</a:t>
            </a:r>
            <a:endParaRPr lang="cs-CZ" sz="7200" cap="all" spc="-300" baseline="0" dirty="0">
              <a:solidFill>
                <a:srgbClr val="BCEAFA"/>
              </a:solidFill>
            </a:endParaRPr>
          </a:p>
        </p:txBody>
      </p:sp>
      <p:sp>
        <p:nvSpPr>
          <p:cNvPr id="173" name="Textové pol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dirty="0">
                <a:solidFill>
                  <a:srgbClr val="5F8A26"/>
                </a:solidFill>
              </a:rPr>
              <a:t>Pondělí</a:t>
            </a:r>
          </a:p>
        </p:txBody>
      </p:sp>
      <p:sp>
        <p:nvSpPr>
          <p:cNvPr id="174" name="Textové pol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dirty="0">
                <a:solidFill>
                  <a:srgbClr val="5F8A26"/>
                </a:solidFill>
              </a:rPr>
              <a:t>Úterý</a:t>
            </a:r>
          </a:p>
        </p:txBody>
      </p:sp>
      <p:sp>
        <p:nvSpPr>
          <p:cNvPr id="175" name="Textové pol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dirty="0">
                <a:solidFill>
                  <a:srgbClr val="5F8A26"/>
                </a:solidFill>
              </a:rPr>
              <a:t>Středa</a:t>
            </a:r>
          </a:p>
        </p:txBody>
      </p:sp>
      <p:sp>
        <p:nvSpPr>
          <p:cNvPr id="176" name="Textové pol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dirty="0">
                <a:solidFill>
                  <a:srgbClr val="5F8A26"/>
                </a:solidFill>
              </a:rPr>
              <a:t>Čtvrtek</a:t>
            </a:r>
          </a:p>
        </p:txBody>
      </p:sp>
      <p:sp>
        <p:nvSpPr>
          <p:cNvPr id="177" name="Textové pol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dirty="0">
                <a:solidFill>
                  <a:srgbClr val="5F8A26"/>
                </a:solidFill>
              </a:rPr>
              <a:t>Pátek</a:t>
            </a:r>
          </a:p>
        </p:txBody>
      </p:sp>
      <p:sp>
        <p:nvSpPr>
          <p:cNvPr id="187" name="Textové pol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dirty="0">
                <a:solidFill>
                  <a:srgbClr val="5F8A26"/>
                </a:solidFill>
              </a:rPr>
              <a:t>Sobota</a:t>
            </a:r>
          </a:p>
        </p:txBody>
      </p:sp>
      <p:sp>
        <p:nvSpPr>
          <p:cNvPr id="179" name="Textové pol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dirty="0">
                <a:solidFill>
                  <a:srgbClr val="5F8A26"/>
                </a:solidFill>
              </a:rPr>
              <a:t>Neděle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římá spojnic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římá spojnic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římá spojnic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římá spojnic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římá spojnic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římá spojnic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římá spojnic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římá spojnic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římá spojnic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římá spojnic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římá spojnic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římá spojnic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Skupina 4" descr="Rozkvetlé tulipány na kopci s modrou oblohou a bílým mrakem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Automatický obrazec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5" name="Volný tvar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6" name="Volný tvar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7" name="Volný tvar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8" name="Volný tvar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9" name="Volný tvar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0" name="Volný tvar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1" name="Volný tvar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2" name="Volný tvar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3" name="Volný tvar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4" name="Volný tvar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5" name="Volný tvar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6" name="Volný tvar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7" name="Volný tvar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8" name="Volný tvar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9" name="Volný tvar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70" name="Volný tvar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171" name="Volný tvar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1" name="Volný tvar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2" name="Volný tvar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3" name="Volný tvar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4" name="Volný tvar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5" name="Volný tvar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6" name="Volný tvar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7" name="Volný tvar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8" name="Volný tvar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9" name="Volný tvar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0" name="Volný tvar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1" name="Volný tvar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2" name="Volný tvar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3" name="Volný tvar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4" name="Volný tvar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5" name="Volný tvar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6" name="Volný tvar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7" name="Volný tvar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8" name="Volný tvar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9" name="Volný tvar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0" name="Volný tvar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1" name="Volný tvar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2" name="Volný tvar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3" name="Volný tvar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4" name="Volný tvar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5" name="Volný tvar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6" name="Volný tvar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7" name="Volný tvar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8" name="Volný tvar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9" name="Volný tvar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0" name="Volný tvar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1" name="Volný tvar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2" name="Volný tvar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5" name="Volný tvar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6" name="Volný tvar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7" name="Volný tvar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8" name="Volný tvar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9" name="Volný tvar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0" name="Volný tvar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1" name="Volný tvar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2" name="Volný tvar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3" name="Volný tvar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4" name="Volný tvar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5" name="Volný tvar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6" name="Volný tvar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7" name="Volný tvar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8" name="Volný tvar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9" name="Volný tvar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60" name="Volný tvar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  <p:sp>
          <p:nvSpPr>
            <p:cNvPr id="361" name="Volný tvar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>
                <a:solidFill>
                  <a:srgbClr val="92C443"/>
                </a:solidFill>
              </a:endParaRPr>
            </a:p>
          </p:txBody>
        </p:sp>
      </p:grpSp>
      <p:sp>
        <p:nvSpPr>
          <p:cNvPr id="2" name="Obdélní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sp>
        <p:nvSpPr>
          <p:cNvPr id="97" name="Textové pol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2C443"/>
                </a:solidFill>
              </a:rPr>
              <a:t>27</a:t>
            </a:r>
          </a:p>
        </p:txBody>
      </p:sp>
      <p:sp>
        <p:nvSpPr>
          <p:cNvPr id="98" name="Textové pol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99" name="Textové pol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0" name="Textové pol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01" name="Textové pol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cs-CZ" noProof="0" dirty="0"/>
              <a:t>31</a:t>
            </a:r>
          </a:p>
        </p:txBody>
      </p:sp>
      <p:sp>
        <p:nvSpPr>
          <p:cNvPr id="102" name="Textové pol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3" name="Textové pol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80" name="Textové pol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1" name="Textové pol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2" name="Textové pol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3" name="Textové pol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4" name="Textové pol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5" name="Textové pol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6" name="Textové pol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222" name="Textové pol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3" name="Textové pol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4" name="Textové pol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5" name="Textové pol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6" name="Textové pol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7" name="Textové pol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8" name="Textové pol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9" name="Textové pol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0" name="Textové pol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1" name="Textové pol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2" name="Textové pol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3" name="Textové pol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4" name="Textové pol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5" name="Textové pol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7" name="Textové pol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8" name="Textové pol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9" name="Textové pol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0" name="Textové pol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241" name="Textové pol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2" name="Textové pol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30</a:t>
            </a:r>
          </a:p>
        </p:txBody>
      </p:sp>
      <p:sp>
        <p:nvSpPr>
          <p:cNvPr id="243" name="Textové pol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5" name="Textové pole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2C443"/>
                </a:solidFill>
              </a:rPr>
              <a:t>01</a:t>
            </a:r>
          </a:p>
        </p:txBody>
      </p:sp>
      <p:sp>
        <p:nvSpPr>
          <p:cNvPr id="246" name="Textové pol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2C443"/>
                </a:solidFill>
              </a:rPr>
              <a:t>02</a:t>
            </a:r>
          </a:p>
        </p:txBody>
      </p:sp>
      <p:sp>
        <p:nvSpPr>
          <p:cNvPr id="247" name="Textové pol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2C443"/>
                </a:solidFill>
              </a:rPr>
              <a:t>03</a:t>
            </a:r>
          </a:p>
        </p:txBody>
      </p:sp>
      <p:sp>
        <p:nvSpPr>
          <p:cNvPr id="248" name="Textové pol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2C443"/>
                </a:solidFill>
              </a:rPr>
              <a:t>04</a:t>
            </a:r>
          </a:p>
        </p:txBody>
      </p:sp>
      <p:sp>
        <p:nvSpPr>
          <p:cNvPr id="249" name="Textové pol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2C443"/>
                </a:solidFill>
              </a:rPr>
              <a:t>05</a:t>
            </a:r>
          </a:p>
        </p:txBody>
      </p:sp>
      <p:sp>
        <p:nvSpPr>
          <p:cNvPr id="250" name="Textové pol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51" name="Textové pol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2C443"/>
                </a:solidFill>
              </a:rPr>
              <a:t>06</a:t>
            </a: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3600" cap="none" spc="0" noProof="0" dirty="0">
                <a:solidFill>
                  <a:srgbClr val="FFFFFF"/>
                </a:solidFill>
              </a:rPr>
              <a:t>Duben</a:t>
            </a: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7200" cap="all" spc="-300" noProof="0" dirty="0">
                <a:solidFill>
                  <a:srgbClr val="527506"/>
                </a:solidFill>
              </a:rPr>
              <a:t>2017</a:t>
            </a:r>
            <a:endParaRPr lang="cs-CZ" sz="7200" cap="all" spc="-300" baseline="0" noProof="0" dirty="0">
              <a:solidFill>
                <a:srgbClr val="527506"/>
              </a:solidFill>
            </a:endParaRPr>
          </a:p>
        </p:txBody>
      </p:sp>
      <p:sp>
        <p:nvSpPr>
          <p:cNvPr id="173" name="Textové pol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5F8A26"/>
                </a:solidFill>
              </a:rPr>
              <a:t>Pondělí</a:t>
            </a:r>
          </a:p>
        </p:txBody>
      </p:sp>
      <p:sp>
        <p:nvSpPr>
          <p:cNvPr id="174" name="Textové pol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5F8A26"/>
                </a:solidFill>
              </a:rPr>
              <a:t>Úterý</a:t>
            </a:r>
          </a:p>
        </p:txBody>
      </p:sp>
      <p:sp>
        <p:nvSpPr>
          <p:cNvPr id="175" name="Textové pol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5F8A26"/>
                </a:solidFill>
              </a:rPr>
              <a:t>Středa</a:t>
            </a:r>
          </a:p>
        </p:txBody>
      </p:sp>
      <p:sp>
        <p:nvSpPr>
          <p:cNvPr id="176" name="Textové pol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5F8A26"/>
                </a:solidFill>
              </a:rPr>
              <a:t>Čtvrtek</a:t>
            </a:r>
          </a:p>
        </p:txBody>
      </p:sp>
      <p:sp>
        <p:nvSpPr>
          <p:cNvPr id="177" name="Textové pol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5F8A26"/>
                </a:solidFill>
              </a:rPr>
              <a:t>Pátek</a:t>
            </a:r>
          </a:p>
        </p:txBody>
      </p:sp>
      <p:sp>
        <p:nvSpPr>
          <p:cNvPr id="187" name="Textové pol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5F8A26"/>
                </a:solidFill>
              </a:rPr>
              <a:t>Sobota</a:t>
            </a:r>
          </a:p>
        </p:txBody>
      </p:sp>
      <p:sp>
        <p:nvSpPr>
          <p:cNvPr id="179" name="Textové pol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5F8A26"/>
                </a:solidFill>
              </a:rPr>
              <a:t>Neděle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římá spojnic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římá spojnic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římá spojnic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římá spojnic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římá spojnic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římá spojnic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římá spojnic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římá spojnic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římá spojnic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římá spojnic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římá spojnic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římá spojnic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vě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Skupina 187" descr="Králík v zelené trávě poblíž stromu s nově rašícími listy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Automatický obrazec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0" name="Volný tvar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1" name="Volný tvar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2" name="Volný tvar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3" name="Volný tvar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4" name="Volný tvar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5" name="Volný tvar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6" name="Volný tvar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7" name="Volný tvar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8" name="Volný tvar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9" name="Volný tvar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0" name="Volný tvar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1" name="Volný tvar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2" name="Volný tvar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3" name="Volný tvar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4" name="Volný tvar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5" name="Volný tvar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6" name="Volný tvar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7" name="Volný tvar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8" name="Volný tvar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9" name="Volný tvar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0" name="Volný tvar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1" name="Volný tvar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2" name="Volný tvar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3" name="Volný tvar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4" name="Volný tvar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5" name="Volný tvar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6" name="Volný tvar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7" name="Volný tvar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8" name="Volný tvar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9" name="Volný tvar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20" name="Volný tvar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21" name="Volný tvar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36" name="Volný tvar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44" name="Volný tvar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52" name="Volný tvar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53" name="Volný tvar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54" name="Volný tvar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6" name="Volný tvar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7" name="Volný tvar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8" name="Volný tvar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9" name="Volný tvar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0" name="Volný tvar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2" name="Volný tvar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3" name="Volný tvar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4" name="Volný tvar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5" name="Volný tvar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6" name="Volný tvar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7" name="Volný tvar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8" name="Volný tvar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9" name="Volný tvar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0" name="Volný tvar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1" name="Volný tvar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2" name="Volný tvar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3" name="Volný tvar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4" name="Volný tvar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5" name="Volný tvar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6" name="Volný tvar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7" name="Volný tvar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8" name="Volný tvar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9" name="Volný tvar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0" name="Volný tvar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1" name="Volný tvar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2" name="Volný tvar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3" name="Volný tvar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4" name="Volný tvar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5" name="Volný tvar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6" name="Volný tvar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7" name="Volný tvar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8" name="Volný tvar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9" name="Volný tvar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0" name="Volný tvar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1" name="Volný tvar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2" name="Volný tvar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3" name="Volný tvar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4" name="Volný tvar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5" name="Volný tvar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6" name="Volný tvar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7" name="Volný tvar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8" name="Volný tvar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9" name="Volný tvar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0" name="Volný tvar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1" name="Volný tvar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2" name="Volný tvar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3" name="Volný tvar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4" name="Volný tvar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5" name="Volný tvar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6" name="Volný tvar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7" name="Volný tvar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8" name="Volný tvar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9" name="Volný tvar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0" name="Volný tvar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</p:grpSp>
      <p:sp>
        <p:nvSpPr>
          <p:cNvPr id="2" name="Obdélní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sp>
        <p:nvSpPr>
          <p:cNvPr id="97" name="Textové pol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01</a:t>
            </a:r>
          </a:p>
        </p:txBody>
      </p:sp>
      <p:sp>
        <p:nvSpPr>
          <p:cNvPr id="98" name="Textové pol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02</a:t>
            </a:r>
          </a:p>
        </p:txBody>
      </p:sp>
      <p:sp>
        <p:nvSpPr>
          <p:cNvPr id="99" name="Textové pol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03</a:t>
            </a:r>
          </a:p>
        </p:txBody>
      </p:sp>
      <p:sp>
        <p:nvSpPr>
          <p:cNvPr id="100" name="Textové pol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04</a:t>
            </a:r>
          </a:p>
        </p:txBody>
      </p:sp>
      <p:sp>
        <p:nvSpPr>
          <p:cNvPr id="101" name="Textové pol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05</a:t>
            </a:r>
          </a:p>
        </p:txBody>
      </p:sp>
      <p:sp>
        <p:nvSpPr>
          <p:cNvPr id="102" name="Textové pol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03" name="Textové pol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06</a:t>
            </a:r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80" name="Textové pol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1" name="Textové pol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2" name="Textové pol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3" name="Textové pol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4" name="Textové pol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5" name="Textové pol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186" name="Textové pol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2" name="Textové pol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3" name="Textové pol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4" name="Textové pol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5" name="Textové pol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6" name="Textové pol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7" name="Textové pol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28" name="Textové pol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29" name="Textové pol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0" name="Textové pol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1" name="Textové pol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2" name="Textové pol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3" name="Textové pol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4" name="Textové pol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5" name="Textové pol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7" name="Textové pol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38" name="Textové pol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39" name="Textové pol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31</a:t>
            </a:r>
          </a:p>
        </p:txBody>
      </p:sp>
      <p:sp>
        <p:nvSpPr>
          <p:cNvPr id="240" name="Textové pol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cs-CZ" noProof="0" dirty="0"/>
              <a:t>01</a:t>
            </a:r>
          </a:p>
        </p:txBody>
      </p:sp>
      <p:sp>
        <p:nvSpPr>
          <p:cNvPr id="241" name="Textové pol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cs-CZ" noProof="0" dirty="0"/>
              <a:t>02</a:t>
            </a:r>
          </a:p>
        </p:txBody>
      </p:sp>
      <p:sp>
        <p:nvSpPr>
          <p:cNvPr id="242" name="Textové pol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cs-CZ" noProof="0" dirty="0"/>
              <a:t>04</a:t>
            </a:r>
          </a:p>
        </p:txBody>
      </p:sp>
      <p:sp>
        <p:nvSpPr>
          <p:cNvPr id="243" name="Textové pol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cs-CZ" noProof="0" dirty="0"/>
              <a:t>03</a:t>
            </a:r>
          </a:p>
        </p:txBody>
      </p:sp>
      <p:sp>
        <p:nvSpPr>
          <p:cNvPr id="245" name="Textové pole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cs-CZ" noProof="0" dirty="0"/>
              <a:t>05</a:t>
            </a:r>
          </a:p>
        </p:txBody>
      </p:sp>
      <p:sp>
        <p:nvSpPr>
          <p:cNvPr id="246" name="Textové pol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cs-CZ" noProof="0" dirty="0"/>
              <a:t>06</a:t>
            </a:r>
          </a:p>
        </p:txBody>
      </p:sp>
      <p:sp>
        <p:nvSpPr>
          <p:cNvPr id="247" name="Textové pol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48" name="Textové pol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2C443"/>
                </a:solidFill>
              </a:rPr>
              <a:t>08</a:t>
            </a:r>
          </a:p>
        </p:txBody>
      </p:sp>
      <p:sp>
        <p:nvSpPr>
          <p:cNvPr id="249" name="Textové pol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2C443"/>
                </a:solidFill>
              </a:rPr>
              <a:t>09</a:t>
            </a:r>
          </a:p>
        </p:txBody>
      </p:sp>
      <p:sp>
        <p:nvSpPr>
          <p:cNvPr id="250" name="Textové pol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2C443"/>
                </a:solidFill>
              </a:rPr>
              <a:t>11</a:t>
            </a:r>
          </a:p>
        </p:txBody>
      </p:sp>
      <p:sp>
        <p:nvSpPr>
          <p:cNvPr id="251" name="Textové pol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2C443"/>
                </a:solidFill>
              </a:rPr>
              <a:t>10</a:t>
            </a: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3600" cap="none" spc="0" noProof="0" dirty="0">
                <a:solidFill>
                  <a:srgbClr val="FFFFFF"/>
                </a:solidFill>
              </a:rPr>
              <a:t>Květen</a:t>
            </a: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7200" cap="all" spc="-300" noProof="0" dirty="0">
                <a:solidFill>
                  <a:srgbClr val="527506"/>
                </a:solidFill>
              </a:rPr>
              <a:t>2017</a:t>
            </a:r>
            <a:endParaRPr lang="cs-CZ" sz="7200" cap="all" spc="-300" baseline="0" noProof="0" dirty="0">
              <a:solidFill>
                <a:srgbClr val="527506"/>
              </a:solidFill>
            </a:endParaRPr>
          </a:p>
        </p:txBody>
      </p:sp>
      <p:sp>
        <p:nvSpPr>
          <p:cNvPr id="173" name="Textové pol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5F8A26"/>
                </a:solidFill>
              </a:rPr>
              <a:t>Pondělí</a:t>
            </a:r>
          </a:p>
        </p:txBody>
      </p:sp>
      <p:sp>
        <p:nvSpPr>
          <p:cNvPr id="174" name="Textové pol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5F8A26"/>
                </a:solidFill>
              </a:rPr>
              <a:t>Úterý</a:t>
            </a:r>
          </a:p>
        </p:txBody>
      </p:sp>
      <p:sp>
        <p:nvSpPr>
          <p:cNvPr id="175" name="Textové pol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5F8A26"/>
                </a:solidFill>
              </a:rPr>
              <a:t>Středa</a:t>
            </a:r>
          </a:p>
        </p:txBody>
      </p:sp>
      <p:sp>
        <p:nvSpPr>
          <p:cNvPr id="176" name="Textové pol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5F8A26"/>
                </a:solidFill>
              </a:rPr>
              <a:t>Čtvrtek</a:t>
            </a:r>
          </a:p>
        </p:txBody>
      </p:sp>
      <p:sp>
        <p:nvSpPr>
          <p:cNvPr id="177" name="Textové pol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5F8A26"/>
                </a:solidFill>
              </a:rPr>
              <a:t>Pátek</a:t>
            </a:r>
          </a:p>
        </p:txBody>
      </p:sp>
      <p:sp>
        <p:nvSpPr>
          <p:cNvPr id="187" name="Textové pol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5F8A26"/>
                </a:solidFill>
              </a:rPr>
              <a:t>Sobota</a:t>
            </a:r>
          </a:p>
        </p:txBody>
      </p:sp>
      <p:sp>
        <p:nvSpPr>
          <p:cNvPr id="179" name="Textové pol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5F8A26"/>
                </a:solidFill>
              </a:rPr>
              <a:t>Neděle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římá spojnic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římá spojnic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římá spojnic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římá spojnic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římá spojnic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římá spojnic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římá spojnic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římá spojnic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římá spojnic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římá spojnic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římá spojnic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římá spojnic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Čer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Skupina 300" descr="Velryba s vodotryskem plující v moři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Automatický obrazec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3" name="Volný tvar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4" name="Volný tvar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5" name="Volný tvar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6" name="Volný tvar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7" name="Volný tvar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8" name="Volný tvar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9" name="Volný tvar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0" name="Volný tvar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1" name="Volný tvar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2" name="Volný tvar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3" name="Volný tvar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4" name="Volný tvar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5" name="Volný tvar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6" name="Volný tvar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7" name="Volný tvar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8" name="Volný tvar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9" name="Volný tvar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0" name="Volný tvar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1" name="Volný tvar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2" name="Volný tvar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3" name="Volný tvar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4" name="Volný tvar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5" name="Volný tvar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6" name="Volný tvar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7" name="Volný tvar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8" name="Volný tvar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9" name="Volný tvar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30" name="Volný tvar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31" name="Volný tvar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32" name="Volný tvar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45" name="Volný tvar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</p:grpSp>
      <p:sp>
        <p:nvSpPr>
          <p:cNvPr id="2" name="Obdélní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sp>
        <p:nvSpPr>
          <p:cNvPr id="97" name="Textové pol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29</a:t>
            </a:r>
          </a:p>
        </p:txBody>
      </p:sp>
      <p:sp>
        <p:nvSpPr>
          <p:cNvPr id="98" name="Textové pol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30</a:t>
            </a:r>
          </a:p>
        </p:txBody>
      </p:sp>
      <p:sp>
        <p:nvSpPr>
          <p:cNvPr id="99" name="Textové pol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cs-CZ" noProof="0" dirty="0"/>
              <a:t>31</a:t>
            </a:r>
          </a:p>
        </p:txBody>
      </p:sp>
      <p:sp>
        <p:nvSpPr>
          <p:cNvPr id="100" name="Textové pol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1" name="Textové pol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2" name="Textové pol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03" name="Textové pol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80" name="Textové pol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1" name="Textové pol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2" name="Textové pol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3" name="Textové pol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4" name="Textové pol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5" name="Textové pol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6" name="Textové pol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2" name="Textové pol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3" name="Textové pol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4" name="Textové pol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5" name="Textové pol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6" name="Textové pol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7" name="Textové pol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8" name="Textové pol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9" name="Textové pol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0" name="Textové pol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1" name="Textové pol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2" name="Textové pol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3" name="Textové pol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4" name="Textové pol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5" name="Textové pol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7" name="Textové pol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8" name="Textové pol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9" name="Textové pol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40" name="Textové pol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1" name="Textové pol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30</a:t>
            </a:r>
          </a:p>
        </p:txBody>
      </p:sp>
      <p:sp>
        <p:nvSpPr>
          <p:cNvPr id="242" name="Textové pol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3" name="Textové pol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5" name="Textové pole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6" name="Textové pol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47" name="Textové pol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48" name="Textové pol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49" name="Textové pol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07</a:t>
            </a:r>
          </a:p>
        </p:txBody>
      </p:sp>
      <p:sp>
        <p:nvSpPr>
          <p:cNvPr id="250" name="Textové pol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09</a:t>
            </a:r>
          </a:p>
        </p:txBody>
      </p:sp>
      <p:sp>
        <p:nvSpPr>
          <p:cNvPr id="251" name="Textové pol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08</a:t>
            </a: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3600" cap="none" spc="0" noProof="0" dirty="0">
                <a:solidFill>
                  <a:srgbClr val="FFFFFF"/>
                </a:solidFill>
              </a:rPr>
              <a:t>Červen</a:t>
            </a: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7200" cap="all" spc="-300" noProof="0" dirty="0">
                <a:solidFill>
                  <a:srgbClr val="B6DEFF"/>
                </a:solidFill>
              </a:rPr>
              <a:t>2017</a:t>
            </a:r>
            <a:endParaRPr lang="cs-CZ" sz="7200" cap="all" spc="-300" baseline="0" noProof="0" dirty="0">
              <a:solidFill>
                <a:srgbClr val="B6DEFF"/>
              </a:solidFill>
            </a:endParaRPr>
          </a:p>
        </p:txBody>
      </p:sp>
      <p:sp>
        <p:nvSpPr>
          <p:cNvPr id="173" name="Textové pol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Pondělí</a:t>
            </a:r>
          </a:p>
        </p:txBody>
      </p:sp>
      <p:sp>
        <p:nvSpPr>
          <p:cNvPr id="174" name="Textové pol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Úterý</a:t>
            </a:r>
          </a:p>
        </p:txBody>
      </p:sp>
      <p:sp>
        <p:nvSpPr>
          <p:cNvPr id="175" name="Textové pol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Středa</a:t>
            </a:r>
          </a:p>
        </p:txBody>
      </p:sp>
      <p:sp>
        <p:nvSpPr>
          <p:cNvPr id="176" name="Textové pol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Čtvrtek</a:t>
            </a:r>
          </a:p>
        </p:txBody>
      </p:sp>
      <p:sp>
        <p:nvSpPr>
          <p:cNvPr id="177" name="Textové pol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Pátek</a:t>
            </a:r>
          </a:p>
        </p:txBody>
      </p:sp>
      <p:sp>
        <p:nvSpPr>
          <p:cNvPr id="187" name="Textové pol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Sobota</a:t>
            </a:r>
          </a:p>
        </p:txBody>
      </p:sp>
      <p:sp>
        <p:nvSpPr>
          <p:cNvPr id="179" name="Textové pol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Neděle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římá spojnic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římá spojnic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římá spojnic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římá spojnic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římá spojnic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římá spojnic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římá spojnic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římá spojnic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římá spojnic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římá spojnic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římá spojnic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římá spojnic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Červe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kupina 4" descr="Tropický ostrov s palmou, plážovým míčem a krabem obklopený vodou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Automatický obrazec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44" name="Volný tvar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45" name="Volný tvar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46" name="Volný tvar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47" name="Volný tvar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48" name="Volný tvar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49" name="Volný tvar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50" name="Volný tvar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51" name="Volný tvar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52" name="Volný tvar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53" name="Volný tvar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54" name="Volný tvar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55" name="Volný tvar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56" name="Volný tvar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57" name="Volný tvar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58" name="Volný tvar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59" name="Volný tvar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60" name="Volný tvar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61" name="Volný tvar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62" name="Volný tvar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63" name="Volný tvar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64" name="Volný tvar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65" name="Volný tvar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66" name="Volný tvar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67" name="Volný tvar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68" name="Volný tvar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69" name="Volný tvar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70" name="Volný tvar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71" name="Volný tvar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88" name="Volný tvar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89" name="Volný tvar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0" name="Volný tvar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1" name="Volný tvar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2" name="Volný tvar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3" name="Volný tvar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4" name="Volný tvar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5" name="Volný tvar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6" name="Volný tvar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7" name="Volný tvar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8" name="Volný tvar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199" name="Volný tvar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0" name="Volný tvar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1" name="Volný tvar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2" name="Volný tvar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3" name="Volný tvar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4" name="Volný tvar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5" name="Volný tvar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6" name="Volný tvar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7" name="Volný tvar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8" name="Volný tvar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09" name="Volný tvar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0" name="Volný tvar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1" name="Volný tvar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2" name="Volný tvar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3" name="Volný tvar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4" name="Volný tvar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5" name="Volný tvar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6" name="Volný tvar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7" name="Volný tvar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8" name="Ovál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19" name="Ovál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20" name="Ovál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21" name="Ovál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36" name="Ovál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44" name="Volný tvar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52" name="Volný tvar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53" name="Volný tvar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54" name="Volný tvar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6" name="Volný tvar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7" name="Volný tvar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8" name="Volný tvar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9" name="Volný tvar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0" name="Volný tvar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46" name="Volný tvar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47" name="Volný tvar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48" name="Volný tvar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49" name="Volný tvar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0" name="Volný tvar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1" name="Volný tvar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2" name="Volný tvar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3" name="Volný tvar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4" name="Ovál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5" name="Ovál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</p:grpSp>
      <p:sp>
        <p:nvSpPr>
          <p:cNvPr id="2" name="Obdélní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sp>
        <p:nvSpPr>
          <p:cNvPr id="97" name="Textové pol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26</a:t>
            </a:r>
          </a:p>
        </p:txBody>
      </p:sp>
      <p:sp>
        <p:nvSpPr>
          <p:cNvPr id="98" name="Textové pol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99" name="Textové pol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00" name="Textové pol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1" name="Textové pol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cs-CZ" noProof="0" dirty="0"/>
              <a:t>30</a:t>
            </a:r>
          </a:p>
        </p:txBody>
      </p:sp>
      <p:sp>
        <p:nvSpPr>
          <p:cNvPr id="102" name="Textové pol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3" name="Textové pol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80" name="Textové pol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1" name="Textové pol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2" name="Textové pol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3" name="Textové pol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4" name="Textové pol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5" name="Textové pol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6" name="Textové pol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222" name="Textové pol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3" name="Textové pol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4" name="Textové pol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5" name="Textové pol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6" name="Textové pol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7" name="Textové pol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8" name="Textové pol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9" name="Textové pol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0" name="Textové pol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1" name="Textové pol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2" name="Textové pol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3" name="Textové pol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4" name="Textové pol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5" name="Textové pol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7" name="Textové pol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8" name="Textové pol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9" name="Textové pol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0" name="Textové pol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1" name="Textové pol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2" name="Textové pol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243" name="Textové pol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5" name="Textové pole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31</a:t>
            </a:r>
          </a:p>
        </p:txBody>
      </p:sp>
      <p:sp>
        <p:nvSpPr>
          <p:cNvPr id="246" name="Textové pol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01</a:t>
            </a:r>
          </a:p>
        </p:txBody>
      </p:sp>
      <p:sp>
        <p:nvSpPr>
          <p:cNvPr id="247" name="Textové pol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02</a:t>
            </a:r>
          </a:p>
        </p:txBody>
      </p:sp>
      <p:sp>
        <p:nvSpPr>
          <p:cNvPr id="248" name="Textové pol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03</a:t>
            </a:r>
          </a:p>
        </p:txBody>
      </p:sp>
      <p:sp>
        <p:nvSpPr>
          <p:cNvPr id="249" name="Textové pol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50" name="Textové pol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51" name="Textové pol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3600" cap="none" spc="0" noProof="0" dirty="0">
                <a:solidFill>
                  <a:srgbClr val="FFFFFF"/>
                </a:solidFill>
              </a:rPr>
              <a:t>Červenec</a:t>
            </a: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7200" cap="all" spc="-300" noProof="0" dirty="0">
                <a:solidFill>
                  <a:srgbClr val="B6DEFF"/>
                </a:solidFill>
              </a:rPr>
              <a:t>2017</a:t>
            </a:r>
            <a:endParaRPr lang="cs-CZ" sz="7200" cap="all" spc="-300" baseline="0" noProof="0" dirty="0">
              <a:solidFill>
                <a:srgbClr val="B6DEFF"/>
              </a:solidFill>
            </a:endParaRPr>
          </a:p>
        </p:txBody>
      </p:sp>
      <p:sp>
        <p:nvSpPr>
          <p:cNvPr id="173" name="Textové pol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Pondělí</a:t>
            </a:r>
          </a:p>
        </p:txBody>
      </p:sp>
      <p:sp>
        <p:nvSpPr>
          <p:cNvPr id="174" name="Textové pol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Úterý</a:t>
            </a:r>
          </a:p>
        </p:txBody>
      </p:sp>
      <p:sp>
        <p:nvSpPr>
          <p:cNvPr id="175" name="Textové pol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Středa</a:t>
            </a:r>
          </a:p>
        </p:txBody>
      </p:sp>
      <p:sp>
        <p:nvSpPr>
          <p:cNvPr id="176" name="Textové pol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Čtvrtek</a:t>
            </a:r>
          </a:p>
        </p:txBody>
      </p:sp>
      <p:sp>
        <p:nvSpPr>
          <p:cNvPr id="177" name="Textové pol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Pátek</a:t>
            </a:r>
          </a:p>
        </p:txBody>
      </p:sp>
      <p:sp>
        <p:nvSpPr>
          <p:cNvPr id="187" name="Textové pol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Sobota</a:t>
            </a:r>
          </a:p>
        </p:txBody>
      </p:sp>
      <p:sp>
        <p:nvSpPr>
          <p:cNvPr id="179" name="Textové pol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Neděle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římá spojnic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římá spojnic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římá spojnic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římá spojnic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římá spojnic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římá spojnic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římá spojnic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římá spojnic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římá spojnic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římá spojnic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římá spojnic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římá spojnic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r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Skupina 4" descr="Hrady z písku s dětským kyblíkem a lopatkou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Automatický obrazec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3" name="Volný tvar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4" name="Volný tvar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5" name="Volný tvar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6" name="Volný tvar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7" name="Volný tvar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8" name="Volný tvar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9" name="Volný tvar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0" name="Volný tvar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1" name="Volný tvar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2" name="Volný tvar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3" name="Volný tvar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4" name="Volný tvar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5" name="Volný tvar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6" name="Volný tvar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7" name="Volný tvar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8" name="Volný tvar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19" name="Volný tvar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0" name="Volný tvar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1" name="Volný tvar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2" name="Volný tvar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3" name="Volný tvar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4" name="Volný tvar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5" name="Volný tvar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6" name="Volný tvar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7" name="Volný tvar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8" name="Volný tvar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29" name="Volný tvar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30" name="Volný tvar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31" name="Volný tvar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32" name="Volný tvar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45" name="Volný tvar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6" name="Volný tvar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7" name="Volný tvar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8" name="Volný tvar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9" name="Volný tvar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0" name="Volný tvar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1" name="Volný tvar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2" name="Volný tvar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3" name="Volný tvar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4" name="Volný tvar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5" name="Volný tvar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6" name="Volný tvar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7" name="Volný tvar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8" name="Volný tvar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69" name="Volný tvar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0" name="Volný tvar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1" name="Volný tvar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2" name="Volný tvar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3" name="Volný tvar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4" name="Volný tvar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5" name="Volný tvar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6" name="Volný tvar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7" name="Volný tvar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8" name="Volný tvar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79" name="Volný tvar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0" name="Volný tvar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1" name="Volný tvar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2" name="Volný tvar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3" name="Volný tvar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4" name="Volný tvar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5" name="Volný tvar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6" name="Volný tvar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7" name="Volný tvar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8" name="Volný tvar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89" name="Volný tvar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0" name="Volný tvar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1" name="Volný tvar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2" name="Volný tvar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3" name="Volný tvar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4" name="Volný tvar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5" name="Volný tvar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6" name="Volný tvar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7" name="Volný tvar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8" name="Volný tvar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99" name="Volný tvar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0" name="Volný tvar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1" name="Volný tvar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2" name="Volný tvar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3" name="Volný tvar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4" name="Volný tvar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5" name="Volný tvar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6" name="Volný tvar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7" name="Volný tvar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8" name="Volný tvar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09" name="Volný tvar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0" name="Volný tvar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1" name="Volný tvar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2" name="Volný tvar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3" name="Volný tvar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4" name="Volný tvar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5" name="Volný tvar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6" name="Volný tvar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7" name="Volný tvar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8" name="Volný tvar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19" name="Volný tvar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0" name="Volný tvar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1" name="Volný tvar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2" name="Volný tvar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3" name="Volný tvar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4" name="Volný tvar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5" name="Volný tvar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6" name="Volný tvar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7" name="Volný tvar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8" name="Volný tvar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29" name="Volný tvar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0" name="Volný tvar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1" name="Volný tvar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2" name="Volný tvar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3" name="Volný tvar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4" name="Volný tvar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5" name="Volný tvar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6" name="Volný tvar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7" name="Volný tvar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8" name="Volný tvar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39" name="Volný tvar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0" name="Volný tvar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1" name="Volný tvar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2" name="Volný tvar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3" name="Volný tvar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4" name="Volný tvar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5" name="Volný tvar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6" name="Volný tvar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7" name="Volný tvar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8" name="Volný tvar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49" name="Volný tvar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0" name="Volný tvar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1" name="Volný tvar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2" name="Volný tvar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3" name="Volný tvar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4" name="Volný tvar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5" name="Volný tvar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6" name="Volný tvar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7" name="Volný tvar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8" name="Volný tvar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59" name="Volný tvar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0" name="Volný tvar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1" name="Volný tvar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2" name="Volný tvar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3" name="Volný tvar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4" name="Volný tvar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5" name="Volný tvar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6" name="Volný tvar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7" name="Volný tvar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8" name="Ovál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69" name="Volný tvar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0" name="Volný tvar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1" name="Volný tvar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2" name="Volný tvar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3" name="Volný tvar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</p:grpSp>
      <p:sp>
        <p:nvSpPr>
          <p:cNvPr id="2" name="Obdélní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sp>
        <p:nvSpPr>
          <p:cNvPr id="97" name="Textové pol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cs-CZ" noProof="0" dirty="0"/>
              <a:t>31</a:t>
            </a:r>
          </a:p>
        </p:txBody>
      </p:sp>
      <p:sp>
        <p:nvSpPr>
          <p:cNvPr id="98" name="Textové pol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99" name="Textové pol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0" name="Textové pol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1" name="Textové pol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02" name="Textové pol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03" name="Textové pol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80" name="Textové pol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1" name="Textové pol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2" name="Textové pol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3" name="Textové pol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4" name="Textové pol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5" name="Textové pol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186" name="Textové pol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2" name="Textové pol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3" name="Textové pol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4" name="Textové pol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5" name="Textové pol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6" name="Textové pol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7" name="Textové pol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28" name="Textové pol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9" name="Textové pol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0" name="Textové pol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1" name="Textové pol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2" name="Textové pol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3" name="Textové pol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4" name="Textové pol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5" name="Textové pol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7" name="Textové pol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8" name="Textové pol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39" name="Textové pol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0" name="Textové pol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31</a:t>
            </a:r>
          </a:p>
        </p:txBody>
      </p:sp>
      <p:sp>
        <p:nvSpPr>
          <p:cNvPr id="241" name="Textové pol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2" name="Textové pol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3" name="Textové pol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5" name="Textové pole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46" name="Textové pol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47" name="Textové pol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48" name="Textové pol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07</a:t>
            </a:r>
          </a:p>
        </p:txBody>
      </p:sp>
      <p:sp>
        <p:nvSpPr>
          <p:cNvPr id="249" name="Textové pol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08</a:t>
            </a:r>
          </a:p>
        </p:txBody>
      </p:sp>
      <p:sp>
        <p:nvSpPr>
          <p:cNvPr id="250" name="Textové pol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10</a:t>
            </a:r>
          </a:p>
        </p:txBody>
      </p:sp>
      <p:sp>
        <p:nvSpPr>
          <p:cNvPr id="251" name="Textové pol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9AC7F4"/>
                </a:solidFill>
              </a:rPr>
              <a:t>09</a:t>
            </a: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3600" cap="none" spc="0" noProof="0" dirty="0">
                <a:solidFill>
                  <a:srgbClr val="FFFFFF"/>
                </a:solidFill>
              </a:rPr>
              <a:t>Srpen</a:t>
            </a: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7200" cap="all" spc="-300" noProof="0" dirty="0">
                <a:solidFill>
                  <a:srgbClr val="D8C58F"/>
                </a:solidFill>
              </a:rPr>
              <a:t>2017</a:t>
            </a:r>
            <a:endParaRPr lang="cs-CZ" sz="7200" cap="all" spc="-300" baseline="0" noProof="0" dirty="0">
              <a:solidFill>
                <a:srgbClr val="D8C58F"/>
              </a:solidFill>
            </a:endParaRPr>
          </a:p>
        </p:txBody>
      </p:sp>
      <p:sp>
        <p:nvSpPr>
          <p:cNvPr id="173" name="Textové pol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Pondělí</a:t>
            </a:r>
          </a:p>
        </p:txBody>
      </p:sp>
      <p:sp>
        <p:nvSpPr>
          <p:cNvPr id="174" name="Textové pol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Úterý</a:t>
            </a:r>
          </a:p>
        </p:txBody>
      </p:sp>
      <p:sp>
        <p:nvSpPr>
          <p:cNvPr id="175" name="Textové pol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Středa</a:t>
            </a:r>
          </a:p>
        </p:txBody>
      </p:sp>
      <p:sp>
        <p:nvSpPr>
          <p:cNvPr id="176" name="Textové pol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Čtvrtek</a:t>
            </a:r>
          </a:p>
        </p:txBody>
      </p:sp>
      <p:sp>
        <p:nvSpPr>
          <p:cNvPr id="177" name="Textové pol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Pátek</a:t>
            </a:r>
          </a:p>
        </p:txBody>
      </p:sp>
      <p:sp>
        <p:nvSpPr>
          <p:cNvPr id="187" name="Textové pol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Sobota</a:t>
            </a:r>
          </a:p>
        </p:txBody>
      </p:sp>
      <p:sp>
        <p:nvSpPr>
          <p:cNvPr id="179" name="Textové pol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3D7AB7"/>
                </a:solidFill>
              </a:rPr>
              <a:t>Neděle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římá spojnic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římá spojnic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římá spojnic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římá spojnic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římá spojnic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římá spojnic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římá spojnic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římá spojnic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římá spojnic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římá spojnic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římá spojnic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římá spojnic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ř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Skupina 296" descr="Školní autobus jedoucí po silnici před červenou školou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Automatický obrazec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299" name="Volný tvar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00" name="Volný tvar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46" name="Volný tvar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47" name="Volný tvar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48" name="Volný tvar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49" name="Volný tvar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0" name="Volný tvar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1" name="Volný tvar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2" name="Volný tvar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3" name="Volný tvar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4" name="Volný tvar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355" name="Volný tvar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4" name="Volný tvar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5" name="Volný tvar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6" name="Volný tvar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7" name="Volný tvar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8" name="Volný tvar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79" name="Volný tvar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80" name="Volný tvar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81" name="Volný tvar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82" name="Volný tvar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83" name="Volný tvar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84" name="Volný tvar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85" name="Volný tvar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86" name="Volný tvar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87" name="Volný tvar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88" name="Volný tvar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89" name="Volný tvar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90" name="Volný tvar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91" name="Volný tvar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92" name="Volný tvar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93" name="Volný tvar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94" name="Volný tvar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95" name="Volný tvar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96" name="Volný tvar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97" name="Volný tvar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98" name="Volný tvar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499" name="Volný tvar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00" name="Volný tvar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01" name="Volný tvar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02" name="Volný tvar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03" name="Volný tvar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04" name="Volný tvar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05" name="Volný tvar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06" name="Volný tvar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07" name="Volný tvar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08" name="Volný tvar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09" name="Volný tvar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10" name="Volný tvar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11" name="Volný tvar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12" name="Volný tvar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13" name="Volný tvar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14" name="Volný tvar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15" name="Volný tvar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16" name="Volný tvar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17" name="Volný tvar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18" name="Volný tvar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19" name="Volný tvar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20" name="Volný tvar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21" name="Volný tvar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22" name="Volný tvar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23" name="Volný tvar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24" name="Volný tvar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25" name="Volný tvar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26" name="Volný tvar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27" name="Volný tvar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28" name="Volný tvar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29" name="Volný tvar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30" name="Volný tvar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31" name="Volný tvar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32" name="Volný tvar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33" name="Volný tvar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34" name="Volný tvar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35" name="Volný tvar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36" name="Volný tvar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37" name="Volný tvar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38" name="Volný tvar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39" name="Volný tvar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40" name="Volný tvar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41" name="Volný tvar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42" name="Volný tvar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43" name="Volný tvar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44" name="Volný tvar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45" name="Volný tvar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46" name="Volný tvar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47" name="Volný tvar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48" name="Volný tvar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49" name="Volný tvar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50" name="Volný tvar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51" name="Volný tvar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52" name="Volný tvar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53" name="Volný tvar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54" name="Volný tvar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55" name="Volný tvar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56" name="Volný tvar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57" name="Volný tvar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58" name="Volný tvar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59" name="Volný tvar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60" name="Volný tvar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61" name="Volný tvar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62" name="Volný tvar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63" name="Volný tvar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64" name="Volný tvar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65" name="Volný tvar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66" name="Volný tvar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67" name="Volný tvar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68" name="Volný tvar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69" name="Volný tvar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70" name="Volný tvar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71" name="Volný tvar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72" name="Volný tvar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73" name="Volný tvar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74" name="Volný tvar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75" name="Volný tvar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76" name="Volný tvar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  <p:sp>
          <p:nvSpPr>
            <p:cNvPr id="577" name="Volný tvar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noProof="0" dirty="0"/>
            </a:p>
          </p:txBody>
        </p:sp>
      </p:grpSp>
      <p:sp>
        <p:nvSpPr>
          <p:cNvPr id="2" name="Obdélní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sp>
        <p:nvSpPr>
          <p:cNvPr id="97" name="Textové pole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98" name="Textové pole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99" name="Textové pole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00" name="Textové pole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cs-CZ" noProof="0" dirty="0"/>
              <a:t>31</a:t>
            </a:r>
          </a:p>
        </p:txBody>
      </p:sp>
      <p:sp>
        <p:nvSpPr>
          <p:cNvPr id="101" name="Textové pole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2" name="Textové pole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3" name="Textové pole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80" name="Textové pole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1" name="Textové pole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2" name="Textové pole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3" name="Textové pole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4" name="Textové pole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5" name="Textové pole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6" name="Textové pole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2" name="Textové pole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3" name="Textové pole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4" name="Textové pole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5" name="Textové pole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6" name="Textové pole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7" name="Textové pole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8" name="Textové pole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9" name="Textové pole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0" name="Textové pole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1" name="Textové pole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20</a:t>
            </a:r>
          </a:p>
        </p:txBody>
      </p:sp>
      <p:sp>
        <p:nvSpPr>
          <p:cNvPr id="232" name="Textové pole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3" name="Textové pole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4" name="Textové pole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5" name="Textové pole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23</a:t>
            </a:r>
          </a:p>
        </p:txBody>
      </p:sp>
      <p:sp>
        <p:nvSpPr>
          <p:cNvPr id="237" name="Textové pole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8" name="Textové pole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9" name="Textové pole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240" name="Textové pole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1" name="Textové pole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cs-CZ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2" name="Textové pole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01</a:t>
            </a:r>
          </a:p>
        </p:txBody>
      </p:sp>
      <p:sp>
        <p:nvSpPr>
          <p:cNvPr id="243" name="Textové pole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cs-CZ" noProof="0" dirty="0"/>
              <a:t>30</a:t>
            </a:r>
          </a:p>
        </p:txBody>
      </p:sp>
      <p:sp>
        <p:nvSpPr>
          <p:cNvPr id="245" name="Textové pole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02</a:t>
            </a:r>
          </a:p>
        </p:txBody>
      </p:sp>
      <p:sp>
        <p:nvSpPr>
          <p:cNvPr id="246" name="Textové pole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03</a:t>
            </a:r>
          </a:p>
        </p:txBody>
      </p:sp>
      <p:sp>
        <p:nvSpPr>
          <p:cNvPr id="247" name="Textové pole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48" name="Textové pole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49" name="Textové pole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06</a:t>
            </a:r>
          </a:p>
        </p:txBody>
      </p:sp>
      <p:sp>
        <p:nvSpPr>
          <p:cNvPr id="250" name="Textové pole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08</a:t>
            </a:r>
          </a:p>
        </p:txBody>
      </p:sp>
      <p:sp>
        <p:nvSpPr>
          <p:cNvPr id="251" name="Textové pole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cs-CZ" sz="1200" spc="-50" noProof="0" dirty="0">
                <a:solidFill>
                  <a:srgbClr val="C7CC62"/>
                </a:solidFill>
              </a:rPr>
              <a:t>07</a:t>
            </a:r>
          </a:p>
        </p:txBody>
      </p:sp>
      <p:sp>
        <p:nvSpPr>
          <p:cNvPr id="255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6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7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8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59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0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1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2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3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4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5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6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7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8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69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0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1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2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3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4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5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6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7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8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79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0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1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2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3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4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5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6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7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8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89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0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1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2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3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4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295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/>
              <a:t>Po kliknutí můžete přidat text.</a:t>
            </a:r>
          </a:p>
        </p:txBody>
      </p:sp>
      <p:sp>
        <p:nvSpPr>
          <p:cNvPr id="172" name="Nadpis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3600" cap="none" spc="0" noProof="0" dirty="0">
                <a:solidFill>
                  <a:srgbClr val="FFFFFF"/>
                </a:solidFill>
              </a:rPr>
              <a:t>Září</a:t>
            </a:r>
            <a:endParaRPr lang="cs-CZ" sz="4000" cap="none" spc="0" baseline="0" noProof="0" dirty="0">
              <a:solidFill>
                <a:srgbClr val="FFFFFF"/>
              </a:solidFill>
            </a:endParaRPr>
          </a:p>
        </p:txBody>
      </p:sp>
      <p:sp>
        <p:nvSpPr>
          <p:cNvPr id="178" name="Nadpis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cs-CZ" sz="7200" cap="all" spc="-300" noProof="0" dirty="0">
                <a:solidFill>
                  <a:srgbClr val="C7CC62"/>
                </a:solidFill>
              </a:rPr>
              <a:t>2017</a:t>
            </a:r>
            <a:endParaRPr lang="cs-CZ" sz="7200" cap="all" spc="-300" baseline="0" noProof="0" dirty="0">
              <a:solidFill>
                <a:srgbClr val="C7CC62"/>
              </a:solidFill>
            </a:endParaRPr>
          </a:p>
        </p:txBody>
      </p:sp>
      <p:sp>
        <p:nvSpPr>
          <p:cNvPr id="173" name="Textové pole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Pondělí</a:t>
            </a:r>
          </a:p>
        </p:txBody>
      </p:sp>
      <p:sp>
        <p:nvSpPr>
          <p:cNvPr id="174" name="Textové pole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Úterý</a:t>
            </a:r>
          </a:p>
        </p:txBody>
      </p:sp>
      <p:sp>
        <p:nvSpPr>
          <p:cNvPr id="175" name="Textové pole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Středa</a:t>
            </a:r>
          </a:p>
        </p:txBody>
      </p:sp>
      <p:sp>
        <p:nvSpPr>
          <p:cNvPr id="176" name="Textové pole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Čtvrtek</a:t>
            </a:r>
          </a:p>
        </p:txBody>
      </p:sp>
      <p:sp>
        <p:nvSpPr>
          <p:cNvPr id="177" name="Textové pole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Pátek</a:t>
            </a:r>
          </a:p>
        </p:txBody>
      </p:sp>
      <p:sp>
        <p:nvSpPr>
          <p:cNvPr id="187" name="Textové pole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Sobota</a:t>
            </a:r>
          </a:p>
        </p:txBody>
      </p:sp>
      <p:sp>
        <p:nvSpPr>
          <p:cNvPr id="179" name="Textové pole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cs-CZ" sz="1000" cap="none" spc="-50" noProof="0" dirty="0">
                <a:solidFill>
                  <a:srgbClr val="888A35"/>
                </a:solidFill>
              </a:rPr>
              <a:t>Neděle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římá spojnic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římá spojnic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římá spojnic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římá spojnic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římá spojnic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římá spojnic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římá spojnic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římá spojnic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římá spojnic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římá spojnic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římá spojnic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římá spojnic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noProof="0" dirty="0"/>
              <a:t>Po kliknutí můžete přidat nadpis.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/>
              <a:t>Po kliknutí můžete přidat text.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F2E56A3-7FE6-4AB4-8631-A1029C93C0D7}" type="datetime1">
              <a:rPr lang="cs-CZ" noProof="0" smtClean="0"/>
              <a:t>6. 7. 2017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8" name="Zástupný symbol pro text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cs-CZ" dirty="0"/>
              <a:t>Nový rok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4" name="Zástupný symbol pro text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6" name="Zástupný symbol pro text 255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7" name="Zástupný symbol pro text 25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8" name="Zástupný symbol pro text 25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9" name="Zástupný symbol pro text 25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0" name="Zástupný symbol pro text 25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1" name="Zástupný symbol pro text 26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2" name="Zástupný symbol pro text 26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3" name="Zástupný symbol pro text 26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4" name="Zástupný symbol pro text 26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5" name="Zástupný symbol pro text 264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6" name="Zástupný symbol pro text 265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7" name="Zástupný symbol pro text 26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tex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6" name="Zástupný symbol pro tex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7" name="Zástupný symbol pro tex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8" name="Zástupný symbol pro tex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9" name="Zástupný symbol pro tex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0" name="Zástupný symbol pro tex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1" name="Zástupný symbol pro tex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2" name="Zástupný symbol pro tex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3" name="Zástupný symbol pro tex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4" name="Zástupný symbol pro tex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5" name="Zástupný symbol pro tex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6" name="Zástupný symbol pro tex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7" name="Zástupný symbol pro tex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" name="Zástupný symbol pro tex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" name="Zástupný symbol pro tex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" name="Zástupný symbol pro tex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" name="Zástupný symbol pro tex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" name="Zástupný symbol pro tex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" name="Zástupný symbol pro tex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" name="Zástupný symbol pro tex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6" name="Zástupný symbol pro tex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9" name="Zástupný symbol pro tex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0" name="Zástupný symbol pro tex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1" name="Zástupný symbol pro tex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2" name="Zástupný symbol pro tex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3" name="Zástupný symbol pro tex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4" name="Zástupný symbol pro tex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5" name="Zástupný symbol pro tex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6" name="Zástupný symbol pro tex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7" name="Zástupný symbol pro tex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8" name="Zástupný symbol pro tex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9" name="Zástupný symbol pro tex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0" name="Zástupný symbol pro tex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1" name="Zástupný symbol pro tex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2" name="Zástupný symbol pro tex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3" name="Zástupný symbol pro tex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4" name="Zástupný symbol pro tex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5" name="Zástupný symbol pro tex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tex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6" name="Zástupný symbol pro tex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7" name="Zástupný symbol pro tex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8" name="Zástupný symbol pro tex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9" name="Zástupný symbol pro tex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0" name="Zástupný symbol pro tex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1" name="Zástupný symbol pro tex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2" name="Zástupný symbol pro tex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3" name="Zástupný symbol pro tex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4" name="Zástupný symbol pro tex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5" name="Zástupný symbol pro tex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6" name="Zástupný symbol pro tex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7" name="Zástupný symbol pro tex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" name="Zástupný symbol pro tex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" name="Zástupný symbol pro tex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" name="Zástupný symbol pro tex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" name="Zástupný symbol pro tex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" name="Zástupný symbol pro tex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" name="Zástupný symbol pro tex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" name="Zástupný symbol pro tex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6" name="Zástupný symbol pro tex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9" name="Zástupný symbol pro tex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0" name="Zástupný symbol pro tex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1" name="Zástupný symbol pro tex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2" name="Zástupný symbol pro tex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3" name="Zástupný symbol pro tex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4" name="Zástupný symbol pro tex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5" name="Zástupný symbol pro tex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6" name="Zástupný symbol pro tex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7" name="Zástupný symbol pro tex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8" name="Zástupný symbol pro tex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9" name="Zástupný symbol pro tex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0" name="Zástupný symbol pro tex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1" name="Zástupný symbol pro tex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2" name="Zástupný symbol pro tex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3" name="Zástupný symbol pro tex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4" name="Zástupný symbol pro tex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5" name="Zástupný symbol pro tex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tex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6" name="Zástupný symbol pro tex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7" name="Zástupný symbol pro tex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8" name="Zástupný symbol pro tex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9" name="Zástupný symbol pro tex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0" name="Zástupný symbol pro tex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1" name="Zástupný symbol pro tex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2" name="Zástupný symbol pro tex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3" name="Zástupný symbol pro tex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4" name="Zástupný symbol pro tex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5" name="Zástupný symbol pro tex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6" name="Zástupný symbol pro tex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7" name="Zástupný symbol pro tex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" name="Zástupný symbol pro tex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" name="Zástupný symbol pro tex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" name="Zástupný symbol pro tex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" name="Zástupný symbol pro tex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" name="Zástupný symbol pro tex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" name="Zástupný symbol pro tex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" name="Zástupný symbol pro tex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6" name="Zástupný symbol pro tex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9" name="Zástupný symbol pro tex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0" name="Zástupný symbol pro tex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1" name="Zástupný symbol pro tex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2" name="Zástupný symbol pro tex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3" name="Zástupný symbol pro tex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4" name="Zástupný symbol pro tex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5" name="Zástupný symbol pro tex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6" name="Zástupný symbol pro tex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7" name="Zástupný symbol pro tex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8" name="Zástupný symbol pro tex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9" name="Zástupný symbol pro tex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0" name="Zástupný symbol pro tex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1" name="Zástupný symbol pro tex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2" name="Zástupný symbol pro tex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3" name="Zástupný symbol pro tex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4" name="Zástupný symbol pro tex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5" name="Zástupný symbol pro tex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tex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6" name="Zástupný symbol pro tex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7" name="Zástupný symbol pro tex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8" name="Zástupný symbol pro tex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9" name="Zástupný symbol pro tex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0" name="Zástupný symbol pro tex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1" name="Zástupný symbol pro tex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2" name="Zástupný symbol pro tex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3" name="Zástupný symbol pro tex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4" name="Zástupný symbol pro tex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5" name="Zástupný symbol pro tex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6" name="Zástupný symbol pro tex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7" name="Zástupný symbol pro tex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" name="Zástupný symbol pro tex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" name="Zástupný symbol pro tex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" name="Zástupný symbol pro tex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" name="Zástupný symbol pro tex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" name="Zástupný symbol pro tex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" name="Zástupný symbol pro tex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" name="Zástupný symbol pro tex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6" name="Zástupný symbol pro tex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9" name="Zástupný symbol pro tex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0" name="Zástupný symbol pro tex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1" name="Zástupný symbol pro tex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2" name="Zástupný symbol pro tex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3" name="Zástupný symbol pro tex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4" name="Zástupný symbol pro tex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5" name="Zástupný symbol pro tex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6" name="Zástupný symbol pro tex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7" name="Zástupný symbol pro tex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8" name="Zástupný symbol pro tex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9" name="Zástupný symbol pro tex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0" name="Zástupný symbol pro tex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1" name="Zástupný symbol pro tex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2" name="Zástupný symbol pro tex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3" name="Zástupný symbol pro tex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4" name="Zástupný symbol pro tex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5" name="Zástupný symbol pro tex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tex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17"/>
          </p:nvPr>
        </p:nvSpPr>
        <p:spPr/>
        <p:txBody>
          <a:bodyPr vert="horz" lIns="27432" tIns="27432" rIns="27432" bIns="45720" rtlCol="0" anchor="t">
            <a:normAutofit/>
          </a:bodyPr>
          <a:lstStyle/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46" name="Zástupný symbol pro tex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7" name="Zástupný symbol pro tex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8" name="Zástupný symbol pro tex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9" name="Zástupný symbol pro tex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0" name="Zástupný symbol pro tex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1" name="Zástupný symbol pro tex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2" name="Zástupný symbol pro tex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3" name="Zástupný symbol pro tex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4" name="Zástupný symbol pro tex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5" name="Zástupný symbol pro tex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6" name="Zástupný symbol pro tex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7" name="Zástupný symbol pro tex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" name="Zástupný symbol pro tex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" name="Zástupný symbol pro tex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" name="Zástupný symbol pro tex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" name="Zástupný symbol pro tex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" name="Zástupný symbol pro tex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" name="Zástupný symbol pro tex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" name="Zástupný symbol pro tex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6" name="Zástupný symbol pro tex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9" name="Zástupný symbol pro tex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0" name="Zástupný symbol pro tex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1" name="Zástupný symbol pro tex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2" name="Zástupný symbol pro tex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3" name="Zástupný symbol pro tex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4" name="Zástupný symbol pro tex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5" name="Zástupný symbol pro tex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6" name="Zástupný symbol pro tex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7" name="Zástupný symbol pro tex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8" name="Zástupný symbol pro tex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9" name="Zástupný symbol pro tex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0" name="Zástupný symbol pro tex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1" name="Zástupný symbol pro tex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2" name="Zástupný symbol pro tex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3" name="Zástupný symbol pro tex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4" name="Zástupný symbol pro tex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5" name="Zástupný symbol pro tex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tex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6" name="Zástupný symbol pro tex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7" name="Zástupný symbol pro tex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8" name="Zástupný symbol pro tex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9" name="Zástupný symbol pro tex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0" name="Zástupný symbol pro tex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1" name="Zástupný symbol pro tex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2" name="Zástupný symbol pro tex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3" name="Zástupný symbol pro tex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4" name="Zástupný symbol pro tex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5" name="Zástupný symbol pro tex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6" name="Zástupný symbol pro tex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7" name="Zástupný symbol pro tex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" name="Zástupný symbol pro tex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" name="Zástupný symbol pro tex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" name="Zástupný symbol pro tex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" name="Zástupný symbol pro tex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" name="Zástupný symbol pro tex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" name="Zástupný symbol pro tex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" name="Zástupný symbol pro tex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6" name="Zástupný symbol pro tex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9" name="Zástupný symbol pro tex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0" name="Zástupný symbol pro tex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1" name="Zástupný symbol pro tex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2" name="Zástupný symbol pro tex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3" name="Zástupný symbol pro tex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4" name="Zástupný symbol pro tex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5" name="Zástupný symbol pro tex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6" name="Zástupný symbol pro tex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7" name="Zástupný symbol pro tex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8" name="Zástupný symbol pro tex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9" name="Zástupný symbol pro tex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0" name="Zástupný symbol pro tex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1" name="Zástupný symbol pro tex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2" name="Zástupný symbol pro tex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3" name="Zástupný symbol pro tex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4" name="Zástupný symbol pro tex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5" name="Zástupný symbol pro tex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tex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6" name="Zástupný symbol pro tex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7" name="Zástupný symbol pro tex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8" name="Zástupný symbol pro tex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9" name="Zástupný symbol pro tex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0" name="Zástupný symbol pro tex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1" name="Zástupný symbol pro tex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2" name="Zástupný symbol pro tex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3" name="Zástupný symbol pro tex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4" name="Zástupný symbol pro tex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5" name="Zástupný symbol pro tex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6" name="Zástupný symbol pro tex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7" name="Zástupný symbol pro tex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" name="Zástupný symbol pro tex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" name="Zástupný symbol pro tex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" name="Zástupný symbol pro tex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" name="Zástupný symbol pro tex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" name="Zástupný symbol pro tex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" name="Zástupný symbol pro tex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" name="Zástupný symbol pro tex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6" name="Zástupný symbol pro tex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9" name="Zástupný symbol pro tex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0" name="Zástupný symbol pro tex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1" name="Zástupný symbol pro tex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2" name="Zástupný symbol pro tex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3" name="Zástupný symbol pro tex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4" name="Zástupný symbol pro tex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5" name="Zástupný symbol pro tex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6" name="Zástupný symbol pro tex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7" name="Zástupný symbol pro tex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8" name="Zástupný symbol pro tex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9" name="Zástupný symbol pro tex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0" name="Zástupný symbol pro tex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1" name="Zástupný symbol pro tex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2" name="Zástupný symbol pro tex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3" name="Zástupný symbol pro tex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4" name="Zástupný symbol pro tex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5" name="Zástupný symbol pro tex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tex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6" name="Zástupný symbol pro tex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7" name="Zástupný symbol pro tex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8" name="Zástupný symbol pro tex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9" name="Zástupný symbol pro tex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0" name="Zástupný symbol pro tex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1" name="Zástupný symbol pro tex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2" name="Zástupný symbol pro tex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3" name="Zástupný symbol pro tex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4" name="Zástupný symbol pro tex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5" name="Zástupný symbol pro tex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6" name="Zástupný symbol pro tex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7" name="Zástupný symbol pro tex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" name="Zástupný symbol pro tex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" name="Zástupný symbol pro tex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" name="Zástupný symbol pro tex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" name="Zástupný symbol pro tex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" name="Zástupný symbol pro tex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" name="Zástupný symbol pro tex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" name="Zástupný symbol pro tex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6" name="Zástupný symbol pro tex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9" name="Zástupný symbol pro tex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0" name="Zástupný symbol pro tex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1" name="Zástupný symbol pro tex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2" name="Zástupný symbol pro tex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3" name="Zástupný symbol pro tex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4" name="Zástupný symbol pro tex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5" name="Zástupný symbol pro tex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6" name="Zástupný symbol pro tex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7" name="Zástupný symbol pro tex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8" name="Zástupný symbol pro tex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9" name="Zástupný symbol pro tex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0" name="Zástupný symbol pro tex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1" name="Zástupný symbol pro tex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2" name="Zástupný symbol pro tex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3" name="Zástupný symbol pro tex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4" name="Zástupný symbol pro tex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5" name="Zástupný symbol pro tex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tex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6" name="Zástupný symbol pro tex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7" name="Zástupný symbol pro tex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8" name="Zástupný symbol pro tex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9" name="Zástupný symbol pro tex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0" name="Zástupný symbol pro tex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1" name="Zástupný symbol pro tex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2" name="Zástupný symbol pro tex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3" name="Zástupný symbol pro tex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4" name="Zástupný symbol pro tex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5" name="Zástupný symbol pro tex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6" name="Zástupný symbol pro tex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7" name="Zástupný symbol pro tex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" name="Zástupný symbol pro tex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" name="Zástupný symbol pro tex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" name="Zástupný symbol pro tex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" name="Zástupný symbol pro tex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" name="Zástupný symbol pro tex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" name="Zástupný symbol pro tex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" name="Zástupný symbol pro tex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6" name="Zástupný symbol pro tex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9" name="Zástupný symbol pro tex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0" name="Zástupný symbol pro tex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1" name="Zástupný symbol pro tex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2" name="Zástupný symbol pro tex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3" name="Zástupný symbol pro tex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4" name="Zástupný symbol pro tex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5" name="Zástupný symbol pro tex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6" name="Zástupný symbol pro tex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7" name="Zástupný symbol pro tex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8" name="Zástupný symbol pro tex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9" name="Zástupný symbol pro tex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0" name="Zástupný symbol pro tex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1" name="Zástupný symbol pro tex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2" name="Zástupný symbol pro tex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3" name="Zástupný symbol pro tex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4" name="Zástupný symbol pro tex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5" name="Zástupný symbol pro tex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tex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6" name="Zástupný symbol pro tex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7" name="Zástupný symbol pro tex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8" name="Zástupný symbol pro tex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9" name="Zástupný symbol pro tex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0" name="Zástupný symbol pro tex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1" name="Zástupný symbol pro tex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2" name="Zástupný symbol pro tex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3" name="Zástupný symbol pro tex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4" name="Zástupný symbol pro tex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5" name="Zástupný symbol pro tex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6" name="Zástupný symbol pro tex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7" name="Zástupný symbol pro tex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" name="Zástupný symbol pro tex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" name="Zástupný symbol pro tex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" name="Zástupný symbol pro tex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" name="Zástupný symbol pro tex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" name="Zástupný symbol pro tex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" name="Zástupný symbol pro tex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" name="Zástupný symbol pro tex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6" name="Zástupný symbol pro tex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9" name="Zástupný symbol pro tex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0" name="Zástupný symbol pro tex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1" name="Zástupný symbol pro tex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2" name="Zástupný symbol pro tex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3" name="Zástupný symbol pro tex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4" name="Zástupný symbol pro tex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5" name="Zástupný symbol pro tex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6" name="Zástupný symbol pro tex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7" name="Zástupný symbol pro tex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8" name="Zástupný symbol pro tex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9" name="Zástupný symbol pro tex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0" name="Zástupný symbol pro tex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1" name="Zástupný symbol pro tex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2" name="Zástupný symbol pro tex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3" name="Zástupný symbol pro tex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4" name="Zástupný symbol pro tex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5" name="Zástupný symbol pro tex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9" name="Zástupný symbol pro text 38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1" name="Zástupný symbol pro text 40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Webová aplikace Kalendář na rok 2017 s motivy ročních období (po–ne)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illustrated seasonal calendar (Mon-Sun).potx" id="{D1659190-3C42-4096-A651-E7943132028D}" vid="{67F04A6F-B538-4192-B19C-A41047E42DBA}"/>
    </a:ext>
  </a:extLst>
</a:theme>
</file>

<file path=ppt/theme/theme2.xml><?xml version="1.0" encoding="utf-8"?>
<a:theme xmlns:a="http://schemas.openxmlformats.org/drawingml/2006/main" name="Firemní motiv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14</Words>
  <Application>Microsoft Office PowerPoint</Application>
  <PresentationFormat>On-screen Show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Georgia</vt:lpstr>
      <vt:lpstr>Webová aplikace Kalendář na rok 2017 s motivy ročních období (po–ne)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2015-06-11T21:45:30Z</dcterms:created>
  <dcterms:modified xsi:type="dcterms:W3CDTF">2017-07-06T06:37:18Z</dcterms:modified>
  <cp:version/>
</cp:coreProperties>
</file>