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108" d="100"/>
          <a:sy n="108" d="100"/>
        </p:scale>
        <p:origin x="3848" y="52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"/>
              <a:t>Edit Master text styles</a:t>
            </a:r>
          </a:p>
          <a:p>
            <a:pPr lvl="1" rtl="0"/>
            <a:r>
              <a:rPr lang="bg"/>
              <a:t>Second level</a:t>
            </a:r>
          </a:p>
          <a:p>
            <a:pPr lvl="2" rtl="0"/>
            <a:r>
              <a:rPr lang="bg"/>
              <a:t>Third level</a:t>
            </a:r>
          </a:p>
          <a:p>
            <a:pPr lvl="3" rtl="0"/>
            <a:r>
              <a:rPr lang="bg"/>
              <a:t>Fourth level</a:t>
            </a:r>
          </a:p>
          <a:p>
            <a:pPr lvl="4" rtl="0"/>
            <a:r>
              <a:rPr lang="bg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bg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bg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bg"/>
              <a:t>Fare clic per modificare gli stili del testo dello schema</a:t>
            </a:r>
          </a:p>
          <a:p>
            <a:pPr lvl="1" rtl="0"/>
            <a:r>
              <a:rPr lang="bg"/>
              <a:t>Secondo livello</a:t>
            </a:r>
          </a:p>
          <a:p>
            <a:pPr lvl="2" rtl="0"/>
            <a:r>
              <a:rPr lang="bg"/>
              <a:t>Terzo livello</a:t>
            </a:r>
          </a:p>
          <a:p>
            <a:pPr lvl="3" rtl="0"/>
            <a:r>
              <a:rPr lang="bg"/>
              <a:t>Quarto livello</a:t>
            </a:r>
          </a:p>
          <a:p>
            <a:pPr lvl="4" rtl="0"/>
            <a:r>
              <a:rPr lang="bg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bg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bg"/>
              <a:t>Fare clic per modificare gli stili del testo dello schema</a:t>
            </a:r>
          </a:p>
          <a:p>
            <a:pPr lvl="1" rtl="0"/>
            <a:r>
              <a:rPr lang="bg"/>
              <a:t>Secondo livello</a:t>
            </a:r>
          </a:p>
          <a:p>
            <a:pPr lvl="2" rtl="0"/>
            <a:r>
              <a:rPr lang="bg"/>
              <a:t>Terzo livello</a:t>
            </a:r>
          </a:p>
          <a:p>
            <a:pPr lvl="3" rtl="0"/>
            <a:r>
              <a:rPr lang="bg"/>
              <a:t>Quarto livello</a:t>
            </a:r>
          </a:p>
          <a:p>
            <a:pPr lvl="4" rtl="0"/>
            <a:r>
              <a:rPr lang="bg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bg"/>
              <a:t>Fare clic per modificare gli stili del testo dello schema</a:t>
            </a:r>
          </a:p>
          <a:p>
            <a:pPr lvl="1" rtl="0"/>
            <a:r>
              <a:rPr lang="bg"/>
              <a:t>Secondo livello</a:t>
            </a:r>
          </a:p>
          <a:p>
            <a:pPr lvl="2" rtl="0"/>
            <a:r>
              <a:rPr lang="bg"/>
              <a:t>Terzo livello</a:t>
            </a:r>
          </a:p>
          <a:p>
            <a:pPr lvl="3" rtl="0"/>
            <a:r>
              <a:rPr lang="bg"/>
              <a:t>Quarto livello</a:t>
            </a:r>
          </a:p>
          <a:p>
            <a:pPr lvl="4" rtl="0"/>
            <a:r>
              <a:rPr lang="bg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bg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bg"/>
              <a:t>Fare clic per modificare gli stili del testo dello schema</a:t>
            </a:r>
          </a:p>
          <a:p>
            <a:pPr lvl="1" rtl="0"/>
            <a:r>
              <a:rPr lang="bg"/>
              <a:t>Secondo livello</a:t>
            </a:r>
          </a:p>
          <a:p>
            <a:pPr lvl="2" rtl="0"/>
            <a:r>
              <a:rPr lang="bg"/>
              <a:t>Terzo livello</a:t>
            </a:r>
          </a:p>
          <a:p>
            <a:pPr lvl="3" rtl="0"/>
            <a:r>
              <a:rPr lang="bg"/>
              <a:t>Quarto livello</a:t>
            </a:r>
          </a:p>
          <a:p>
            <a:pPr lvl="4" rtl="0"/>
            <a:r>
              <a:rPr lang="bg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bg"/>
              <a:t>Fare clic per modificare gli stili del testo dello schema</a:t>
            </a:r>
          </a:p>
          <a:p>
            <a:pPr lvl="1" rtl="0"/>
            <a:r>
              <a:rPr lang="bg"/>
              <a:t>Secondo livello</a:t>
            </a:r>
          </a:p>
          <a:p>
            <a:pPr lvl="2" rtl="0"/>
            <a:r>
              <a:rPr lang="bg"/>
              <a:t>Terzo livello</a:t>
            </a:r>
          </a:p>
          <a:p>
            <a:pPr lvl="3" rtl="0"/>
            <a:r>
              <a:rPr lang="bg"/>
              <a:t>Quarto livello</a:t>
            </a:r>
          </a:p>
          <a:p>
            <a:pPr lvl="4" rtl="0"/>
            <a:r>
              <a:rPr lang="bg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bg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bg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bg"/>
              <a:t>Fare clic per modificare gli stili del testo dello schema</a:t>
            </a:r>
          </a:p>
          <a:p>
            <a:pPr lvl="1" rtl="0"/>
            <a:r>
              <a:rPr lang="bg"/>
              <a:t>Secondo livello</a:t>
            </a:r>
          </a:p>
          <a:p>
            <a:pPr lvl="2" rtl="0"/>
            <a:r>
              <a:rPr lang="bg"/>
              <a:t>Terzo livello</a:t>
            </a:r>
          </a:p>
          <a:p>
            <a:pPr lvl="3" rtl="0"/>
            <a:r>
              <a:rPr lang="bg"/>
              <a:t>Quarto livello</a:t>
            </a:r>
          </a:p>
          <a:p>
            <a:pPr lvl="4" rtl="0"/>
            <a:r>
              <a:rPr lang="bg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bg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bg"/>
              <a:t>Fare clic per modificare gli stili del testo dello schema</a:t>
            </a:r>
          </a:p>
          <a:p>
            <a:pPr lvl="1" rtl="0"/>
            <a:r>
              <a:rPr lang="bg"/>
              <a:t>Secondo livello</a:t>
            </a:r>
          </a:p>
          <a:p>
            <a:pPr lvl="2" rtl="0"/>
            <a:r>
              <a:rPr lang="bg"/>
              <a:t>Terzo livello</a:t>
            </a:r>
          </a:p>
          <a:p>
            <a:pPr lvl="3" rtl="0"/>
            <a:r>
              <a:rPr lang="bg"/>
              <a:t>Quarto livello</a:t>
            </a:r>
          </a:p>
          <a:p>
            <a:pPr lvl="4" rtl="0"/>
            <a:r>
              <a:rPr lang="bg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bg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bg"/>
              <a:t>Fare clic per modificare gli stili del testo dello schema</a:t>
            </a:r>
          </a:p>
          <a:p>
            <a:pPr lvl="1" rtl="0"/>
            <a:r>
              <a:rPr lang="bg"/>
              <a:t>Secondo livello</a:t>
            </a:r>
          </a:p>
          <a:p>
            <a:pPr lvl="2" rtl="0"/>
            <a:r>
              <a:rPr lang="bg"/>
              <a:t>Terzo livello</a:t>
            </a:r>
          </a:p>
          <a:p>
            <a:pPr lvl="3" rtl="0"/>
            <a:r>
              <a:rPr lang="bg"/>
              <a:t>Quarto livello</a:t>
            </a:r>
          </a:p>
          <a:p>
            <a:pPr lvl="4" rtl="0"/>
            <a:r>
              <a:rPr lang="bg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bg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bg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bg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bg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bg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"/>
              <a:t>Fare clic per modificare gli stili del testo dello schema</a:t>
            </a:r>
          </a:p>
          <a:p>
            <a:pPr lvl="1" rtl="0"/>
            <a:r>
              <a:rPr lang="bg"/>
              <a:t>Secondo livello</a:t>
            </a:r>
          </a:p>
          <a:p>
            <a:pPr lvl="2" rtl="0"/>
            <a:r>
              <a:rPr lang="bg"/>
              <a:t>Terzo livello</a:t>
            </a:r>
          </a:p>
          <a:p>
            <a:pPr lvl="3" rtl="0"/>
            <a:r>
              <a:rPr lang="bg"/>
              <a:t>Quarto livello</a:t>
            </a:r>
          </a:p>
          <a:p>
            <a:pPr lvl="4" rtl="0"/>
            <a:r>
              <a:rPr lang="bg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692" y="1542309"/>
            <a:ext cx="7772400" cy="3590023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0" y="5185494"/>
            <a:ext cx="7772400" cy="6056931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bg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Организирано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04492" y="1024595"/>
            <a:ext cx="6713750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bg" sz="10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почистване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bg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Съкращавайте дългите имейл теми с едно щракване. Почистването изтрива вече прочетени съобщения, ако следващо съобщение в темата съдържа същото съдържание. Изберете </a:t>
            </a:r>
            <a:r>
              <a:rPr lang="bg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"Почистване" </a:t>
            </a:r>
            <a:r>
              <a:rPr lang="bg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от групата </a:t>
            </a:r>
            <a:r>
              <a:rPr lang="bg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"Изтриване"</a:t>
            </a:r>
            <a:r>
              <a:rPr lang="bg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на лентата.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498649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bg" sz="1000" spc="-3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За незабавно спиране на всички бъдещи съобщения в даден разговор, за да не  задръства вашата папка "Входящи", изберете едно от съобщенията и след това изберете </a:t>
            </a:r>
            <a:r>
              <a:rPr lang="bg" sz="1000" b="1" spc="-3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"Игнориране на разговора"</a:t>
            </a:r>
            <a:r>
              <a:rPr lang="bg" sz="1000" spc="-3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в групата </a:t>
            </a:r>
            <a:r>
              <a:rPr lang="bg" sz="1000" b="1" spc="-3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"Изтриване"</a:t>
            </a:r>
            <a:r>
              <a:rPr lang="bg" sz="1000" spc="-3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br>
              <a:rPr lang="en-US" sz="1000" spc="-3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bg" sz="1000" spc="-3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на лентата. Всички съществуващи съобщения, както и всички бъдещи съобщения в този разговор, ще се изпращат до папката </a:t>
            </a:r>
            <a:r>
              <a:rPr lang="bg" sz="1000" b="1" spc="-3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"Изтрити"</a:t>
            </a:r>
            <a:r>
              <a:rPr lang="bg" sz="1000" spc="-3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</a:t>
            </a:r>
            <a:endParaRPr lang="en-US" sz="1000" spc="-3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bg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на папка "Входящи"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bg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Игнориране на разговор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72" y="359468"/>
            <a:ext cx="7221681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bg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Вижте още съвети, видеоклипове, помощ и обучение</a:t>
            </a:r>
          </a:p>
        </p:txBody>
      </p:sp>
      <p:sp>
        <p:nvSpPr>
          <p:cNvPr id="7" name="Rettangolo 6"/>
          <p:cNvSpPr/>
          <p:nvPr/>
        </p:nvSpPr>
        <p:spPr>
          <a:xfrm>
            <a:off x="-1" y="7037592"/>
            <a:ext cx="777240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bg" sz="3700" b="1" i="1" dirty="0">
                <a:solidFill>
                  <a:schemeClr val="bg1"/>
                </a:solidFill>
                <a:latin typeface="Segoe UI" panose="020B0502040204020203" pitchFamily="34" charset="0"/>
                <a:ea typeface="Segoe Pro" charset="0"/>
                <a:cs typeface="Segoe UI" panose="020B0502040204020203" pitchFamily="34" charset="0"/>
              </a:rPr>
              <a:t>Посетете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792135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bg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Тези възможности са налични в Outlook 2016 и Outlook за Office 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bg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bg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Архив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bg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Преместване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bg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Изберете бутона </a:t>
            </a:r>
            <a:r>
              <a:rPr lang="bg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"Архив"</a:t>
            </a:r>
            <a:r>
              <a:rPr lang="bg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, за да преместите осветеното съобщение или разговор в папката </a:t>
            </a:r>
            <a:r>
              <a:rPr lang="bg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"Архив"</a:t>
            </a:r>
            <a:r>
              <a:rPr lang="bg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b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bg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на Outlook. Картотекирайте с едно щракване съобщението за по-късно четене. 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5060" y="4090855"/>
            <a:ext cx="2622705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bg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Създайте няколко папки за категоризиране и съхраняване на вашите съобщения. Щракнете с десния бутон в папката "Входящи", след което изберете </a:t>
            </a:r>
            <a:r>
              <a:rPr lang="bg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"Нова папка"</a:t>
            </a:r>
            <a:r>
              <a:rPr lang="bg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. За да преместите съобщение, изберете го </a:t>
            </a:r>
            <a:br>
              <a:rPr lang="en-U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bg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в списъка със съобщения и след това го плъзнете и пуснете в подходящата за него папка.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4D3B74-80BF-4E99-9F1F-561C67642B96}">
  <ds:schemaRefs>
    <ds:schemaRef ds:uri="http://purl.org/dc/terms/"/>
    <ds:schemaRef ds:uri="10dd7f8a-f247-48ee-8534-441ce336aea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876de33e-aaa5-4507-9b92-b84e676ded0d"/>
    <ds:schemaRef ds:uri="9a0666c7-4cba-45e4-bb78-1ed48d50e5d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1531</TotalTime>
  <Words>167</Words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Segoe UI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2017-09-26T14:13:00Z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