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 autoAdjust="0"/>
  </p:normalViewPr>
  <p:slideViewPr>
    <p:cSldViewPr showGuides="1">
      <p:cViewPr varScale="1">
        <p:scale>
          <a:sx n="112" d="100"/>
          <a:sy n="112" d="100"/>
        </p:scale>
        <p:origin x="131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213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9F245B-BD2E-4DD3-BD7A-D6C3DEA23D2F}" type="datetime1">
              <a:rPr lang="bg-BG" smtClean="0"/>
              <a:t>17.2.2020 г.</a:t>
            </a:fld>
            <a:endParaRPr lang="bg-BG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bg-BG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358D77-E028-4235-9DC6-A46F240AC463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bg-BG" noProof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3822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204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4258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777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56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3406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3779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6432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963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0269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0915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066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кръглен правоъгълник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grpSp>
        <p:nvGrpSpPr>
          <p:cNvPr id="18" name="десен пръстен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Елипса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20" name="Картина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ляв пръстен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Елипса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23" name="Картина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уплътняване_отдясно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bg-BG" noProof="0" dirty="0"/>
          </a:p>
        </p:txBody>
      </p:sp>
      <p:sp>
        <p:nvSpPr>
          <p:cNvPr id="8" name="уплътняване_отляво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bg-BG" noProof="0" dirty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C69607-8163-4BAB-A5BA-03D91DDBB5A9}" type="datetime1">
              <a:rPr lang="bg-BG" noProof="0" smtClean="0"/>
              <a:t>17.2.2020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bg-BG" noProof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птемвр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31 август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септември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Текстово поле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1 октомври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bg-BG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Текстово поле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bg-BG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Текстово поле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Текстово поле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Текстово поле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8</a:t>
            </a:r>
          </a:p>
        </p:txBody>
      </p:sp>
      <p:sp>
        <p:nvSpPr>
          <p:cNvPr id="1826" name="Текстово поле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Текстово поле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септември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0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9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1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4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23B2405-45B2-4C72-BFE8-200A88A51F94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ктомвр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noProof="0">
                <a:solidFill>
                  <a:schemeClr val="bg2">
                    <a:lumMod val="90000"/>
                  </a:schemeClr>
                </a:solidFill>
              </a:rPr>
              <a:t>28 септември</a:t>
            </a:r>
          </a:p>
          <a:p>
            <a:pPr algn="l" rtl="0"/>
            <a:endParaRPr lang="bg-BG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sz="1300" b="0" kern="12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октомври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noProof="0"/>
              <a:t>2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noProof="0"/>
              <a:t>3/4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31/</a:t>
            </a:r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1 ноември</a:t>
            </a:r>
          </a:p>
        </p:txBody>
      </p:sp>
      <p:sp>
        <p:nvSpPr>
          <p:cNvPr id="1822" name="Текстово поле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2</a:t>
            </a:r>
          </a:p>
        </p:txBody>
      </p:sp>
      <p:sp>
        <p:nvSpPr>
          <p:cNvPr id="1823" name="Текстово поле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3</a:t>
            </a:r>
          </a:p>
        </p:txBody>
      </p:sp>
      <p:sp>
        <p:nvSpPr>
          <p:cNvPr id="1824" name="Текстово поле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4</a:t>
            </a:r>
          </a:p>
        </p:txBody>
      </p:sp>
      <p:sp>
        <p:nvSpPr>
          <p:cNvPr id="1825" name="Текстово поле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Текстово поле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Текстово поле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октомври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1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0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4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9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5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6C52A48-595F-45BF-B7DB-BCD32315045E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оемвр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26 октомври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bg-BG" noProof="0"/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bg-BG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ноември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Текстово поле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ноември</a:t>
            </a:r>
          </a:p>
        </p:txBody>
      </p:sp>
      <p:sp>
        <p:nvSpPr>
          <p:cNvPr id="69" name="Текстово поле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Текстово поле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 декември</a:t>
            </a:r>
          </a:p>
        </p:txBody>
      </p:sp>
      <p:sp>
        <p:nvSpPr>
          <p:cNvPr id="71" name="Текстово поле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Текстово поле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Текстово поле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Текстово поле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8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01385B0-A5BA-4D1A-9A5D-3215755F97AA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екемвр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30 ноември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декември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bg-BG" sz="1300" b="0" noProof="0">
                <a:solidFill>
                  <a:schemeClr val="tx1"/>
                </a:solidFill>
                <a:effectLst/>
              </a:rPr>
              <a:t>5/6</a:t>
            </a:r>
            <a:endParaRPr lang="bg-BG" noProof="0">
              <a:solidFill>
                <a:schemeClr val="tx1"/>
              </a:solidFill>
            </a:endParaRP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1 януари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Текстово поле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Текстово поле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Текстово поле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Текстово поле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Текстово поле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Текстово поле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декември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0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9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1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4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67401C6-7FD8-425C-898E-C35EF95415B9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кръглен правоъгълник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grpSp>
        <p:nvGrpSpPr>
          <p:cNvPr id="8" name="десен пръстен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Елипса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10" name="Картина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ляв пръстен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Елипса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13" name="Картина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bg-BG" noProof="0" dirty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872065-3F10-48FB-98D6-76B565104DB1}" type="datetime1">
              <a:rPr lang="bg-BG" noProof="0" smtClean="0"/>
              <a:t>17.2.2020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bg-BG" noProof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кръглен правоъгълник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grpSp>
        <p:nvGrpSpPr>
          <p:cNvPr id="6" name="десен пръстен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Елипса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8" name="Картина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ляв пръстен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Елипса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11" name="Картина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24DF5D-6E7F-4198-9788-499D03DAC9C6}" type="datetime1">
              <a:rPr lang="bg-BG" noProof="0" smtClean="0"/>
              <a:t>17.2.2020 г.</a:t>
            </a:fld>
            <a:endParaRPr lang="bg-BG" noProof="0" dirty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bg-BG" noProof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януар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декември</a:t>
            </a:r>
            <a:endParaRPr lang="bg-BG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bg-BG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Текстово поле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януари</a:t>
            </a:r>
          </a:p>
        </p:txBody>
      </p:sp>
      <p:sp>
        <p:nvSpPr>
          <p:cNvPr id="1795" name="Текстово поле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Текстово поле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Текстово поле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Текстово поле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1/2 февруари</a:t>
            </a:r>
          </a:p>
        </p:txBody>
      </p:sp>
      <p:sp>
        <p:nvSpPr>
          <p:cNvPr id="1822" name="Текстово поле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Текстово поле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Текстово поле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Текстово поле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Текстово поле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Текстово поле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януари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1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0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4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9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5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78B8757-73C6-42D4-9D81-481AAB8FDBAB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  <p:sp>
        <p:nvSpPr>
          <p:cNvPr id="78" name="Текст с инструкции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bg-BG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Забележка: </a:t>
            </a:r>
          </a:p>
          <a:p>
            <a:pPr rtl="0">
              <a:spcBef>
                <a:spcPts val="1200"/>
              </a:spcBef>
            </a:pPr>
            <a:r>
              <a:rPr lang="bg-BG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Можете да отпечатате този шаблон, за да го използвате като стенен календар. Можете също да копирате слайда за произволен месец и да го добавите към своя собствена презентация.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евруар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27 януари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bg-BG" noProof="0"/>
          </a:p>
        </p:txBody>
      </p:sp>
      <p:sp>
        <p:nvSpPr>
          <p:cNvPr id="1795" name="Текстово поле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Текстово поле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февруари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29/</a:t>
            </a:r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1 март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февруари</a:t>
            </a:r>
          </a:p>
        </p:txBody>
      </p:sp>
      <p:sp>
        <p:nvSpPr>
          <p:cNvPr id="69" name="Текстово поле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Текстово поле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Текстово поле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Текстово поле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Текстово поле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Текстово поле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8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95A48C1-9AF1-4DB0-8A66-0C66E7716EF7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рт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24 февруари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bg-BG" noProof="0"/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bg-BG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март</a:t>
            </a:r>
          </a:p>
        </p:txBody>
      </p:sp>
      <p:sp>
        <p:nvSpPr>
          <p:cNvPr id="1798" name="Текстово поле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март</a:t>
            </a:r>
          </a:p>
        </p:txBody>
      </p:sp>
      <p:sp>
        <p:nvSpPr>
          <p:cNvPr id="69" name="Текстово поле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Текстово поле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Текстово поле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 април</a:t>
            </a:r>
          </a:p>
        </p:txBody>
      </p:sp>
      <p:sp>
        <p:nvSpPr>
          <p:cNvPr id="72" name="Текстово поле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Текстово поле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Текстово поле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8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BA350AF-2CF3-4386-90E0-E021F4C85EC0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прил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30 март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април</a:t>
            </a:r>
          </a:p>
          <a:p>
            <a:pPr lvl="0" rtl="0"/>
            <a:endParaRPr lang="bg-BG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bg-BG" noProof="0">
              <a:solidFill>
                <a:schemeClr val="tx1"/>
              </a:solidFill>
            </a:endParaRP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bg-BG" noProof="0">
              <a:solidFill>
                <a:schemeClr val="tx1"/>
              </a:solidFill>
            </a:endParaRP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 май</a:t>
            </a:r>
          </a:p>
        </p:txBody>
      </p:sp>
      <p:sp>
        <p:nvSpPr>
          <p:cNvPr id="1821" name="Текстово поле 1819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Текстово поле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Текстово поле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Текстово поле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Текстово поле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Текстово поле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Текстово поле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април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0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9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1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4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72258AD-4773-4878-A546-72A74BC5A05B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май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27 април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май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Текстово поле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29</a:t>
            </a:r>
            <a:endParaRPr lang="bg-BG" noProof="0"/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май</a:t>
            </a:r>
          </a:p>
        </p:txBody>
      </p:sp>
      <p:sp>
        <p:nvSpPr>
          <p:cNvPr id="69" name="Текстово поле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 юни</a:t>
            </a:r>
          </a:p>
        </p:txBody>
      </p:sp>
      <p:sp>
        <p:nvSpPr>
          <p:cNvPr id="70" name="Текстово поле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Текстово поле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Текстово поле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Текстово поле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Текстово поле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8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096E977-FACB-41FF-8338-E7677D863D26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юн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юни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bg-BG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1 юли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юни</a:t>
            </a:r>
          </a:p>
        </p:txBody>
      </p:sp>
      <p:sp>
        <p:nvSpPr>
          <p:cNvPr id="69" name="Текстово поле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Текстово поле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Текстово поле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Текстово поле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Текстово поле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Текстово поле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8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0B46F86-210B-474E-B0E6-4494DE3E6469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юли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юни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юли</a:t>
            </a:r>
          </a:p>
        </p:txBody>
      </p:sp>
      <p:sp>
        <p:nvSpPr>
          <p:cNvPr id="1795" name="Текстово поле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Текстово поле 1819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1/2 август</a:t>
            </a:r>
          </a:p>
        </p:txBody>
      </p:sp>
      <p:sp>
        <p:nvSpPr>
          <p:cNvPr id="1822" name="Текстово поле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Текстово поле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Текстово поле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Текстово поле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Текстово поле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Текстово поле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юли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0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9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1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2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3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74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64A37BB-C118-4549-BCA0-82E7AA49F2E5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август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Текстово поле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27 юли</a:t>
            </a:r>
          </a:p>
        </p:txBody>
      </p:sp>
      <p:sp>
        <p:nvSpPr>
          <p:cNvPr id="1793" name="Текстово поле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Текстово поле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Текстово поле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Текстово поле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bg-BG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Текстово поле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август</a:t>
            </a:r>
          </a:p>
        </p:txBody>
      </p:sp>
      <p:sp>
        <p:nvSpPr>
          <p:cNvPr id="1798" name="Текстово поле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Текстово поле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Текстово поле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Текстово поле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Текстово поле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Текстово поле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Текстово поле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Текстово поле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Текстово поле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Текстово поле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Текстово поле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Текстово поле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Текстово поле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Текстово поле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Текстово поле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Текстово поле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Текстово поле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Текстово поле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Текстово поле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Текстово поле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Текстово поле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Текстово поле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Текстово поле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bg-BG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Текстово поле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Текстово поле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bg-BG" sz="3600" b="0" noProof="0">
                <a:solidFill>
                  <a:schemeClr val="accent1"/>
                </a:solidFill>
              </a:rPr>
              <a:t>август</a:t>
            </a:r>
          </a:p>
        </p:txBody>
      </p:sp>
      <p:sp>
        <p:nvSpPr>
          <p:cNvPr id="69" name="Текстово поле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Текстово поле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1 септември</a:t>
            </a:r>
          </a:p>
        </p:txBody>
      </p:sp>
      <p:sp>
        <p:nvSpPr>
          <p:cNvPr id="71" name="Текстово поле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Текстово поле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Текстово поле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Текстово поле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bg-BG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0" name="Контейнер за 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6" name="Контейнер за 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2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8" name="Контейнер за текст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4" name="Контейнер за текст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3" name="Контейнер за 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9" name="Контейнер за 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5" name="Контейнер за 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1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7" name="Контейнер за текст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3" name="Контейнер за текст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1" name="Контейнер за 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7" name="Контейнер за 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3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9" name="Контейнер за текст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5" name="Контейнер за текст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2" name="Контейнер за 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8" name="Контейнер за текст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4" name="Контейнер за текст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0" name="Контейнер за текст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6" name="Контейнер за текст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7" name="Контейнер за 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3" name="Контейнер за 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9" name="Контейнер за 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5" name="Контейнер за 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1" name="Контейнер за текст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7" name="Контейнер за текст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38" name="Контейнер за 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44" name="Контейнер за 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0" name="Контейнер за 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56" name="Контейнер за текст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2" name="Контейнер за текст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68" name="Контейнер за текст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CBB2FE7-D1BD-496C-971F-98E5E3111C7F}" type="datetime1">
              <a:rPr lang="bg-BG" noProof="0" smtClean="0"/>
              <a:t>17.2.2020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уплътняване_отдясно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bg-BG" noProof="0" dirty="0"/>
          </a:p>
        </p:txBody>
      </p:sp>
      <p:sp>
        <p:nvSpPr>
          <p:cNvPr id="85" name="уплътняване_отляво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bg-BG" noProof="0" dirty="0"/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grpSp>
        <p:nvGrpSpPr>
          <p:cNvPr id="3618" name="Група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Право съединение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Право съединение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Право съединение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Право съединение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Право съединение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Право съединение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Право съединение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Група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Право съединение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Право съединение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Право съединение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Право съединение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Право съединение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Право съединение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Право съединение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Група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Право съединение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Право съединение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Право съединение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Право съединение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Право съединение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Право съединение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Право съединение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Група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Право съединение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Право съединение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Право съединение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Право съединение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Право съединение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Право съединение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Право съединение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Група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Право съединение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Право съединение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Право съединение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Право съединение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Право съединение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Право съединение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Право съединение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Група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Право съединение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Право съединение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Право съединение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Право съединение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Право съединение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Право съединение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Право съединение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а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Група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Право съединение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Право съединение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Право съединение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Право съединение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Право съединение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Право съединение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Право съединение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Група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Право съединение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Право съединение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Право съединение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Право съединение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Право съединение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десен пръстен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Елипса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1061" name="Картина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ляв пръстен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Елипса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bg-BG" noProof="0" dirty="0"/>
            </a:p>
          </p:txBody>
        </p:sp>
        <p:pic>
          <p:nvPicPr>
            <p:cNvPr id="48" name="Картина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Текстово поле 1841"/>
          <p:cNvSpPr txBox="1"/>
          <p:nvPr/>
        </p:nvSpPr>
        <p:spPr>
          <a:xfrm>
            <a:off x="537869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bg-BG" sz="1200" b="1" noProof="0" dirty="0">
                <a:solidFill>
                  <a:schemeClr val="accent1"/>
                </a:solidFill>
              </a:rPr>
              <a:t>ПОНЕДЕЛНИК</a:t>
            </a:r>
          </a:p>
        </p:txBody>
      </p:sp>
      <p:sp>
        <p:nvSpPr>
          <p:cNvPr id="1843" name="Текстово поле 1842"/>
          <p:cNvSpPr txBox="1"/>
          <p:nvPr/>
        </p:nvSpPr>
        <p:spPr>
          <a:xfrm>
            <a:off x="1930488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bg-BG" sz="1200" b="1" noProof="0" dirty="0">
                <a:solidFill>
                  <a:schemeClr val="accent1"/>
                </a:solidFill>
              </a:rPr>
              <a:t>ВТОРНИК</a:t>
            </a:r>
          </a:p>
        </p:txBody>
      </p:sp>
      <p:sp>
        <p:nvSpPr>
          <p:cNvPr id="1844" name="Текстово поле 1843"/>
          <p:cNvSpPr txBox="1"/>
          <p:nvPr/>
        </p:nvSpPr>
        <p:spPr>
          <a:xfrm>
            <a:off x="3191993" y="895350"/>
            <a:ext cx="139892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bg-BG" sz="1200" b="1" noProof="0" dirty="0">
                <a:solidFill>
                  <a:schemeClr val="accent1"/>
                </a:solidFill>
              </a:rPr>
              <a:t>СРЯДА</a:t>
            </a:r>
          </a:p>
        </p:txBody>
      </p:sp>
      <p:sp>
        <p:nvSpPr>
          <p:cNvPr id="1845" name="Текстово поле 1844"/>
          <p:cNvSpPr txBox="1"/>
          <p:nvPr/>
        </p:nvSpPr>
        <p:spPr>
          <a:xfrm>
            <a:off x="4705218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bg-BG" sz="1200" b="1" noProof="0" dirty="0">
                <a:solidFill>
                  <a:schemeClr val="accent1"/>
                </a:solidFill>
              </a:rPr>
              <a:t>ЧЕТВЪРТЪК</a:t>
            </a:r>
          </a:p>
        </p:txBody>
      </p:sp>
      <p:sp>
        <p:nvSpPr>
          <p:cNvPr id="1846" name="Текстово поле 1845"/>
          <p:cNvSpPr txBox="1"/>
          <p:nvPr/>
        </p:nvSpPr>
        <p:spPr>
          <a:xfrm>
            <a:off x="6121488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bg-BG" sz="1200" b="1" noProof="0" dirty="0">
                <a:solidFill>
                  <a:schemeClr val="accent1"/>
                </a:solidFill>
              </a:rPr>
              <a:t>ПЕТЪК</a:t>
            </a:r>
          </a:p>
        </p:txBody>
      </p:sp>
      <p:sp>
        <p:nvSpPr>
          <p:cNvPr id="1847" name="Текстово поле 1846"/>
          <p:cNvSpPr txBox="1"/>
          <p:nvPr/>
        </p:nvSpPr>
        <p:spPr>
          <a:xfrm>
            <a:off x="7472067" y="895350"/>
            <a:ext cx="1115675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bg-BG" sz="1200" b="1" noProof="0" dirty="0">
                <a:solidFill>
                  <a:schemeClr val="accent1"/>
                </a:solidFill>
              </a:rPr>
              <a:t>СЪБ/НЕД</a:t>
            </a:r>
          </a:p>
        </p:txBody>
      </p:sp>
      <p:sp>
        <p:nvSpPr>
          <p:cNvPr id="49" name="Текстово поле 48"/>
          <p:cNvSpPr txBox="1"/>
          <p:nvPr/>
        </p:nvSpPr>
        <p:spPr>
          <a:xfrm>
            <a:off x="7367016" y="423787"/>
            <a:ext cx="135574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bg-BG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9F3BEDE-1AFC-479E-B134-75756D9EF2AC}" type="datetime1">
              <a:rPr lang="bg-BG" noProof="0" smtClean="0"/>
              <a:t>17.2.2020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bg-BG" noProof="0"/>
              <a:pPr rtl="0"/>
              <a:t>‹#›</a:t>
            </a:fld>
            <a:endParaRPr lang="bg-BG" noProof="0" dirty="0"/>
          </a:p>
        </p:txBody>
      </p:sp>
      <p:sp>
        <p:nvSpPr>
          <p:cNvPr id="86" name="Текст с инструкции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bg-BG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Забележка: </a:t>
            </a:r>
          </a:p>
          <a:p>
            <a:pPr rtl="0">
              <a:spcBef>
                <a:spcPts val="1200"/>
              </a:spcBef>
            </a:pPr>
            <a:r>
              <a:rPr lang="bg-BG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Можете да отпечатате този шаблон, за да го използвате като стенен календар. Можете също да копирате слайда за произволен месец и да го добавите към своя собствена презентация.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Контейнер за текст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8" name="Контейнер за текст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4" name="Контейнер за текст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0" name="Контейнер за текст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6" name="Контейнер за текст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2" name="Контейнер за текст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1" name="Контейнер за текст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7" name="Контейнер за текст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3" name="Контейнер за текст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9" name="Контейнер за текст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5" name="Контейнер за текст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1" name="Контейнер за текст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3" name="Контейнер за текст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9" name="Контейнер за текст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5" name="Контейнер за текст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1" name="Контейнер за текст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7" name="Контейнер за текст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3" name="Контейнер за текст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4" name="Контейнер за текст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0" name="Контейнер за текст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6" name="Контейнер за текст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2" name="Контейнер за текст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8" name="Контейнер за текст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4" name="Контейнер за текст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5" name="Контейнер за текст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1" name="Контейнер за текст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7" name="Контейнер за текст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3" name="Контейнер за текст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9" name="Контейнер за текст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5" name="Контейнер за текст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6" name="Контейнер за текст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2" name="Контейнер за текст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8" name="Контейнер за текст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4" name="Контейнер за текст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0" name="Контейнер за текст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6" name="Контейнер за текст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5" name="Контейнер за 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6" name="Контейнер за 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5" name="Контейнер за 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6" name="Контейнер за 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5" name="Контейнер за 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6" name="Контейнер за 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Контейнер за 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9" name="Контейнер за 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5" name="Контейнер за 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1" name="Контейнер за 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7" name="Контейнер за 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8" name="Контейнер за 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4" name="Контейнер за 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0" name="Контейнер за 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6" name="Контейнер за 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0" name="Контейнер за 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6" name="Контейнер за 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2" name="Контейнер за 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8" name="Контейнер за 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1" name="Контейнер за 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7" name="Контейнер за 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3" name="Контейнер за 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9" name="Контейнер за 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6" name="Контейнер за 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2" name="Контейнер за 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8" name="Контейнер за 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4" name="Контейнер за 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0" name="Контейнер за 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7" name="Контейнер за 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3" name="Контейнер за 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9" name="Контейнер за 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5" name="Контейнер за 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1" name="Контейнер за текст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Контейнер за текст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3" name="Контейнер за текст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9" name="Контейнер за текст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5" name="Контейнер за текст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1" name="Контейнер за текст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7" name="Контейнер за текст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6" name="Контейнер за текст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2" name="Контейнер за текст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8" name="Контейнер за текст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4" name="Контейнер за текст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0" name="Контейнер за текст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6" name="Контейнер за текст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8" name="Контейнер за текст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4" name="Контейнер за текст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0" name="Контейнер за текст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6" name="Контейнер за текст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2" name="Контейнер за текст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8" name="Контейнер за текст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9" name="Контейнер за текст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5" name="Контейнер за текст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1" name="Контейнер за текст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7" name="Контейнер за текст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3" name="Контейнер за текст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9" name="Контейнер за текст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0" name="Контейнер за текст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6" name="Контейнер за текст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2" name="Контейнер за текст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8" name="Контейнер за текст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4" name="Контейнер за текст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0" name="Контейнер за текст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1" name="Контейнер за текст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7" name="Контейнер за текст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3" name="Контейнер за текст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9" name="Контейнер за текст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5" name="Контейнер за текст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1" name="Контейнер за текст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Контейнер за 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0" name="Контейнер за 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2" name="Контейнер за 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4" name="Контейнер за 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Контейнер за 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8" name="Контейнер за 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2" name="Контейнер за 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4" name="Контейнер за 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Контейнер за 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8" name="Контейнер за текст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2" name="Контейнер за 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4" name="Контейнер за 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5" name="Контейнер за 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6" name="Контейнер за 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текст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5" name="Контейнер за текст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1" name="Контейнер за текст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7" name="Контейнер за текст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3" name="Контейнер за текст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4" name="Контейнер за текст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0" name="Контейнер за текст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2" name="Контейнер за текст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6" name="Контейнер за текст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8" name="Контейнер за текст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4" name="Контейнер за текст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7" name="Контейнер за текст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3" name="Контейнер за текст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9" name="Контейнер за текст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5" name="Контейнер за текст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8" name="Контейнер за текст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0" name="Контейнер за текст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6" name="Контейнер за текст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19" name="Контейнер за текст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1" name="Контейнер за текст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7" name="Контейнер за текст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Контейнер за текст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7" name="Контейнер за текст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3" name="Контейнер за текст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9" name="Контейнер за текст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5" name="Контейнер за текст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1" name="Контейнер за текст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0" name="Контейнер за текст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6" name="Контейнер за текст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2" name="Контейнер за текст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8" name="Контейнер за текст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4" name="Контейнер за текст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0" name="Контейнер за текст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2" name="Контейнер за текст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8" name="Контейнер за текст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4" name="Контейнер за текст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0" name="Контейнер за текст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6" name="Контейнер за текст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2" name="Контейнер за текст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3" name="Контейнер за текст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9" name="Контейнер за текст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5" name="Контейнер за текст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1" name="Контейнер за текст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7" name="Контейнер за текст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3" name="Контейнер за текст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4" name="Контейнер за текст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0" name="Контейнер за текст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6" name="Контейнер за текст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2" name="Контейнер за текст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8" name="Контейнер за текст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4" name="Контейнер за текст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5" name="Контейнер за текст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1" name="Контейнер за текст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57" name="Контейнер за текст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3" name="Контейнер за текст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69" name="Контейнер за текст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75" name="Контейнер за текст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алендар за 2020 г. с две халки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Тема н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на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Презентация на цял екран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5" baseType="lpstr">
      <vt:lpstr>Arial</vt:lpstr>
      <vt:lpstr>Calibri</vt:lpstr>
      <vt:lpstr>Календар за 2020 г. с две халки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2020-02-17T09:40:49Z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