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26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Серия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Серия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Серия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6224208"/>
        <c:axId val="136224600"/>
      </c:barChart>
      <c:catAx>
        <c:axId val="13622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36224600"/>
        <c:crosses val="autoZero"/>
        <c:auto val="1"/>
        <c:lblAlgn val="ctr"/>
        <c:lblOffset val="100"/>
        <c:noMultiLvlLbl val="0"/>
      </c:catAx>
      <c:valAx>
        <c:axId val="136224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22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Текст]"/>
      <dgm:spPr/>
      <dgm:t>
        <a:bodyPr/>
        <a:lstStyle/>
        <a:p>
          <a:r>
            <a:rPr lang="bg-BG" dirty="0"/>
            <a:t>Заглавие на стъпка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bg-BG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bg-BG"/>
        </a:p>
      </dgm:t>
    </dgm:pt>
    <dgm:pt modelId="{06BE8A73-9D5C-4331-9D91-B2F90B0E1D84}">
      <dgm:prSet phldrT="[Текст]"/>
      <dgm:spPr/>
      <dgm:t>
        <a:bodyPr/>
        <a:lstStyle/>
        <a:p>
          <a:r>
            <a:rPr lang="bg-BG"/>
            <a:t>Заглавие на стъпка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bg-BG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bg-BG"/>
        </a:p>
      </dgm:t>
    </dgm:pt>
    <dgm:pt modelId="{27F5F634-3F26-431A-81DB-17B153217268}">
      <dgm:prSet phldrT="[Текст]"/>
      <dgm:spPr/>
      <dgm:t>
        <a:bodyPr/>
        <a:lstStyle/>
        <a:p>
          <a:r>
            <a:rPr lang="bg-BG"/>
            <a:t>Заглавие на стъпка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bg-BG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bg-BG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4329" y="1257299"/>
          <a:ext cx="2938106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 dirty="0"/>
            <a:t>Заглавие на стъпка 1</a:t>
          </a:r>
        </a:p>
      </dsp:txBody>
      <dsp:txXfrm>
        <a:off x="86164" y="1339134"/>
        <a:ext cx="2774436" cy="1512730"/>
      </dsp:txXfrm>
    </dsp:sp>
    <dsp:sp modelId="{9FF73A66-1436-4EDF-AF14-FFA9F43EAF5B}">
      <dsp:nvSpPr>
        <dsp:cNvPr id="0" name=""/>
        <dsp:cNvSpPr/>
      </dsp:nvSpPr>
      <dsp:spPr>
        <a:xfrm>
          <a:off x="3102946" y="1257299"/>
          <a:ext cx="2938106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/>
            <a:t>Заглавие на стъпка 2</a:t>
          </a:r>
        </a:p>
      </dsp:txBody>
      <dsp:txXfrm>
        <a:off x="3184781" y="1339134"/>
        <a:ext cx="2774436" cy="1512730"/>
      </dsp:txXfrm>
    </dsp:sp>
    <dsp:sp modelId="{FBFD10FD-3E71-4F98-A1D2-776AF8EF8250}">
      <dsp:nvSpPr>
        <dsp:cNvPr id="0" name=""/>
        <dsp:cNvSpPr/>
      </dsp:nvSpPr>
      <dsp:spPr>
        <a:xfrm>
          <a:off x="6201564" y="1257299"/>
          <a:ext cx="2938106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800" kern="1200"/>
            <a:t>Заглавие на стъпка 3</a:t>
          </a:r>
        </a:p>
      </dsp:txBody>
      <dsp:txXfrm>
        <a:off x="6283399" y="1339134"/>
        <a:ext cx="2774436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EC973205-4E6D-4A87-B03D-E1B2BBD530E1}" type="datetime1">
              <a:rPr lang="bg-BG" smtClean="0"/>
              <a:t>28.11.2013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FE02B09C-4EB4-4858-8C5D-928515EB5FA1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53CECD50-D9AB-4E2C-BE89-B63B7925237D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BC640D2E-0C1A-4418-8763-9BB732EB1D20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3809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Свободна 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sp>
        <p:nvSpPr>
          <p:cNvPr id="1185" name="Свободна 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grpSp>
        <p:nvGrpSpPr>
          <p:cNvPr id="1353" name="Гру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Свободна 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1" name="Свободна 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2" name="Свободна 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3" name="Свободна 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4" name="Свободна 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5" name="Свободна 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6" name="Свободна 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8" name="Свободна 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29" name="Свободна 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0" name="Свободна 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1" name="Свободна 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2" name="Свободна 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3" name="Свободна 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4" name="Свободна 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5" name="Свободна 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6" name="Свободна 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7" name="Свободна 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8" name="Свободна 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39" name="Свободна 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0" name="Свободна 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1" name="Свободна 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2" name="Свободна 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3" name="Свободна 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4" name="Свободна 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5" name="Свободна 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6" name="Свободна 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7" name="Свободна 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8" name="Свободна 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49" name="Свободна 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0" name="Свободна 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1" name="Свободна 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2" name="Свободна 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3" name="Свободна 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4" name="Свободна 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5" name="Свободна 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6" name="Свободна 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7" name="Свободна 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8" name="Свободна 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59" name="Свободна 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0" name="Свободна 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1" name="Свободна 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2" name="Свободна 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3" name="Свободна 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4" name="Свободна 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5" name="Свободна 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6" name="Свободна 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7" name="Свободна 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8" name="Свободна 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69" name="Свободна 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0" name="Свободна 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1" name="Свободна 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2" name="Свободна 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3" name="Свободна 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4" name="Свободна 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5" name="Свободна 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6" name="Свободна 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7" name="Свободна 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8" name="Свободна 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79" name="Свободна 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0" name="Свободна 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1" name="Свободна 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2" name="Свободна 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3" name="Свободна 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4" name="Свободна 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5" name="Свободна 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6" name="Свободна 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7" name="Свободна 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8" name="Свободна 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89" name="Свободна 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0" name="Свободна 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1" name="Свободна 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2" name="Свободна 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3" name="Свободна 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4" name="Свободна 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5" name="Свободна 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6" name="Свободна 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7" name="Свободна 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8" name="Свободна 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99" name="Свободна 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0" name="Свободна 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1" name="Свободна 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2" name="Свободна 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3" name="Свободна 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4" name="Свободна 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5" name="Свободна 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6" name="Свободна 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7" name="Свободна 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8" name="Свободна 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09" name="Свободна 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0" name="Свободна 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1" name="Свободна 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2" name="Свободна 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3" name="Свободна 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4" name="Свободна 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5" name="Свободна 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6" name="Свободна 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7" name="Свободна 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8" name="Свободна 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19" name="Свободна 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0" name="Свободна 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1" name="Свободна 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2" name="Свободна 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3" name="Свободна 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4" name="Свободна 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5" name="Свободна 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6" name="Свободна 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7" name="Свободна 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8" name="Свободна 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29" name="Свободна 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0" name="Свободна 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1" name="Свободна 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2" name="Свободна 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3" name="Свободна 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4" name="Свободна 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5" name="Свободна 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6" name="Свободна 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7" name="Свободна 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8" name="Свободна 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39" name="Свободна 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45" name="Свободна 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46" name="Свободна 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</p:grpSp>
      <p:sp>
        <p:nvSpPr>
          <p:cNvPr id="1151" name="Свободна 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sp>
        <p:nvSpPr>
          <p:cNvPr id="1186" name="Свободна 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grpSp>
        <p:nvGrpSpPr>
          <p:cNvPr id="1348" name="Гру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Свободна 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88" name="Свободна 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89" name="Свободна 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0" name="Свободна 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1" name="Свободна 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2" name="Свободна 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3" name="Свободна 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4" name="Свободна 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5" name="Свободна 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6" name="Свободна 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8" name="Свободна 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199" name="Свободна 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0" name="Свободна 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1" name="Свободна 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2" name="Свободна 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3" name="Свободна 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4" name="Свободна 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5" name="Свободна 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6" name="Свободна 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7" name="Свободна 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8" name="Свободна 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09" name="Свободна 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0" name="Свободна 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1" name="Свободна 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2" name="Свободна 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3" name="Свободна 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4" name="Свободна 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5" name="Свободна 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6" name="Свободна 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8" name="Свободна 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219" name="Свободна 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</p:grpSp>
      <p:sp>
        <p:nvSpPr>
          <p:cNvPr id="1341" name="Свободна 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sp>
        <p:nvSpPr>
          <p:cNvPr id="1343" name="Свободна 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noProof="0" dirty="0"/>
          </a:p>
        </p:txBody>
      </p:sp>
      <p:grpSp>
        <p:nvGrpSpPr>
          <p:cNvPr id="1351" name="Гру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Свободна 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40" name="Свободна 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  <p:sp>
          <p:nvSpPr>
            <p:cNvPr id="1342" name="Свободна 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noProof="0" dirty="0"/>
            </a:p>
          </p:txBody>
        </p: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bg-BG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bg-BG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bg-BG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noProof="0" dirty="0" smtClean="0"/>
              <a:t>Щракнете за редакция стил </a:t>
            </a:r>
            <a:r>
              <a:rPr lang="bg-BG" noProof="0" dirty="0" err="1" smtClean="0"/>
              <a:t>подзагл</a:t>
            </a:r>
            <a:r>
              <a:rPr lang="bg-BG" noProof="0" dirty="0" smtClean="0"/>
              <a:t>. обр.</a:t>
            </a:r>
            <a:endParaRPr lang="bg-BG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bg-BG"/>
            </a:lvl5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6DDD9-14D4-4CBF-9138-605441C4A67E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bg-BG"/>
            </a:lvl5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  <a:p>
            <a:pPr lvl="4"/>
            <a:endParaRPr lang="bg-BG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301DE8-44F0-4A30-B021-EC368AFA8600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EAAE66-229C-47DF-AF94-0FCB116015F5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bg-BG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bg-BG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bg-BG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bg-BG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bg-BG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2F9A71-61FF-40AE-B827-DE33FC17A573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bg-BG" sz="2399"/>
            </a:lvl1pPr>
            <a:lvl2pPr latinLnBrk="0">
              <a:defRPr lang="bg-BG" sz="2200"/>
            </a:lvl2pPr>
            <a:lvl3pPr latinLnBrk="0">
              <a:defRPr lang="bg-BG" sz="1799"/>
            </a:lvl3pPr>
            <a:lvl4pPr latinLnBrk="0">
              <a:defRPr lang="bg-BG" sz="1600"/>
            </a:lvl4pPr>
            <a:lvl5pPr latinLnBrk="0">
              <a:defRPr lang="bg-BG" sz="1600"/>
            </a:lvl5pPr>
            <a:lvl6pPr latinLnBrk="0">
              <a:defRPr lang="bg-BG" sz="1799"/>
            </a:lvl6pPr>
            <a:lvl7pPr latinLnBrk="0">
              <a:defRPr lang="bg-BG" sz="1799"/>
            </a:lvl7pPr>
            <a:lvl8pPr latinLnBrk="0">
              <a:defRPr lang="bg-BG" sz="1799"/>
            </a:lvl8pPr>
            <a:lvl9pPr latinLnBrk="0">
              <a:defRPr lang="bg-BG" sz="1799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bg-BG" sz="2399"/>
            </a:lvl1pPr>
            <a:lvl2pPr latinLnBrk="0">
              <a:defRPr lang="bg-BG" sz="2200"/>
            </a:lvl2pPr>
            <a:lvl3pPr latinLnBrk="0">
              <a:defRPr lang="bg-BG" sz="1799"/>
            </a:lvl3pPr>
            <a:lvl4pPr latinLnBrk="0">
              <a:defRPr lang="bg-BG" sz="1600"/>
            </a:lvl4pPr>
            <a:lvl5pPr latinLnBrk="0">
              <a:defRPr lang="bg-BG" sz="1600"/>
            </a:lvl5pPr>
            <a:lvl6pPr latinLnBrk="0">
              <a:defRPr lang="bg-BG" sz="1799"/>
            </a:lvl6pPr>
            <a:lvl7pPr latinLnBrk="0">
              <a:defRPr lang="bg-BG" sz="1799"/>
            </a:lvl7pPr>
            <a:lvl8pPr latinLnBrk="0">
              <a:defRPr lang="bg-BG" sz="1799"/>
            </a:lvl8pPr>
            <a:lvl9pPr latinLnBrk="0">
              <a:defRPr lang="bg-BG" sz="1799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EAD04-A1C1-48ED-9767-5571CC010C82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ява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bg-BG" sz="2400" b="0" cap="all" baseline="0"/>
            </a:lvl1pPr>
            <a:lvl2pPr marL="457063" indent="0" latinLnBrk="0">
              <a:buNone/>
              <a:defRPr lang="bg-BG" sz="1999" b="1"/>
            </a:lvl2pPr>
            <a:lvl3pPr marL="914126" indent="0" latinLnBrk="0">
              <a:buNone/>
              <a:defRPr lang="bg-BG" sz="1799" b="1"/>
            </a:lvl3pPr>
            <a:lvl4pPr marL="1371189" indent="0" latinLnBrk="0">
              <a:buNone/>
              <a:defRPr lang="bg-BG" sz="1600" b="1"/>
            </a:lvl4pPr>
            <a:lvl5pPr marL="1828251" indent="0" latinLnBrk="0">
              <a:buNone/>
              <a:defRPr lang="bg-BG" sz="1600" b="1"/>
            </a:lvl5pPr>
            <a:lvl6pPr marL="2285314" indent="0" latinLnBrk="0">
              <a:buNone/>
              <a:defRPr lang="bg-BG" sz="1600" b="1"/>
            </a:lvl6pPr>
            <a:lvl7pPr marL="2742377" indent="0" latinLnBrk="0">
              <a:buNone/>
              <a:defRPr lang="bg-BG" sz="1600" b="1"/>
            </a:lvl7pPr>
            <a:lvl8pPr marL="3199440" indent="0" latinLnBrk="0">
              <a:buNone/>
              <a:defRPr lang="bg-BG" sz="1600" b="1"/>
            </a:lvl8pPr>
            <a:lvl9pPr marL="3656503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bg-BG" sz="2399"/>
            </a:lvl1pPr>
            <a:lvl2pPr latinLnBrk="0">
              <a:defRPr lang="bg-BG" sz="2200"/>
            </a:lvl2pPr>
            <a:lvl3pPr latinLnBrk="0">
              <a:defRPr lang="bg-BG" sz="1799"/>
            </a:lvl3pPr>
            <a:lvl4pPr latinLnBrk="0">
              <a:defRPr lang="bg-BG" sz="1600"/>
            </a:lvl4pPr>
            <a:lvl5pPr latinLnBrk="0">
              <a:defRPr lang="bg-BG" sz="1600"/>
            </a:lvl5pPr>
            <a:lvl6pPr latinLnBrk="0">
              <a:defRPr lang="bg-BG" sz="1600"/>
            </a:lvl6pPr>
            <a:lvl7pPr latinLnBrk="0">
              <a:defRPr lang="bg-BG" sz="1600"/>
            </a:lvl7pPr>
            <a:lvl8pPr latinLnBrk="0">
              <a:defRPr lang="bg-BG" sz="1600"/>
            </a:lvl8pPr>
            <a:lvl9pPr latinLnBrk="0">
              <a:defRPr lang="bg-BG" sz="16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bg-BG" sz="2400" b="0" cap="all" baseline="0"/>
            </a:lvl1pPr>
            <a:lvl2pPr marL="457063" indent="0" latinLnBrk="0">
              <a:buNone/>
              <a:defRPr lang="bg-BG" sz="1999" b="1"/>
            </a:lvl2pPr>
            <a:lvl3pPr marL="914126" indent="0" latinLnBrk="0">
              <a:buNone/>
              <a:defRPr lang="bg-BG" sz="1799" b="1"/>
            </a:lvl3pPr>
            <a:lvl4pPr marL="1371189" indent="0" latinLnBrk="0">
              <a:buNone/>
              <a:defRPr lang="bg-BG" sz="1600" b="1"/>
            </a:lvl4pPr>
            <a:lvl5pPr marL="1828251" indent="0" latinLnBrk="0">
              <a:buNone/>
              <a:defRPr lang="bg-BG" sz="1600" b="1"/>
            </a:lvl5pPr>
            <a:lvl6pPr marL="2285314" indent="0" latinLnBrk="0">
              <a:buNone/>
              <a:defRPr lang="bg-BG" sz="1600" b="1"/>
            </a:lvl6pPr>
            <a:lvl7pPr marL="2742377" indent="0" latinLnBrk="0">
              <a:buNone/>
              <a:defRPr lang="bg-BG" sz="1600" b="1"/>
            </a:lvl7pPr>
            <a:lvl8pPr marL="3199440" indent="0" latinLnBrk="0">
              <a:buNone/>
              <a:defRPr lang="bg-BG" sz="1600" b="1"/>
            </a:lvl8pPr>
            <a:lvl9pPr marL="3656503" indent="0" latinLnBrk="0">
              <a:buNone/>
              <a:defRPr lang="bg-BG" sz="1600" b="1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bg-BG" sz="2399"/>
            </a:lvl1pPr>
            <a:lvl2pPr latinLnBrk="0">
              <a:defRPr lang="bg-BG" sz="2200"/>
            </a:lvl2pPr>
            <a:lvl3pPr latinLnBrk="0">
              <a:defRPr lang="bg-BG" sz="1799"/>
            </a:lvl3pPr>
            <a:lvl4pPr latinLnBrk="0">
              <a:defRPr lang="bg-BG" sz="1600"/>
            </a:lvl4pPr>
            <a:lvl5pPr latinLnBrk="0">
              <a:defRPr lang="bg-BG" sz="1600"/>
            </a:lvl5pPr>
            <a:lvl6pPr latinLnBrk="0">
              <a:defRPr lang="bg-BG" sz="1600"/>
            </a:lvl6pPr>
            <a:lvl7pPr latinLnBrk="0">
              <a:defRPr lang="bg-BG" sz="1600"/>
            </a:lvl7pPr>
            <a:lvl8pPr latinLnBrk="0">
              <a:defRPr lang="bg-BG" sz="1600"/>
            </a:lvl8pPr>
            <a:lvl9pPr latinLnBrk="0">
              <a:defRPr lang="bg-BG" sz="16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47FF2-680B-4D1D-8DDF-6E875E863E10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bg-BG"/>
          </a:p>
        </p:txBody>
      </p:sp>
      <p:sp>
        <p:nvSpPr>
          <p:cNvPr id="10" name="Заглав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240" name="Контейнер за 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859BD-C136-4FD0-8424-6A83B99E2FAE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241" name="Контейнер за долен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42" name="Контейнер за номер на слайд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CAD9F-8DEA-4B95-B6DB-6D2A1DFC082A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bg-BG" sz="4000" b="1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bg-BG" sz="2400"/>
            </a:lvl1pPr>
            <a:lvl2pPr latinLnBrk="0">
              <a:defRPr lang="bg-BG" sz="2200"/>
            </a:lvl2pPr>
            <a:lvl3pPr latinLnBrk="0">
              <a:defRPr lang="bg-BG" sz="1800"/>
            </a:lvl3pPr>
            <a:lvl4pPr latinLnBrk="0">
              <a:defRPr lang="bg-BG" sz="1600"/>
            </a:lvl4pPr>
            <a:lvl5pPr latinLnBrk="0">
              <a:defRPr lang="bg-BG" sz="1600"/>
            </a:lvl5pPr>
            <a:lvl6pPr latinLnBrk="0">
              <a:defRPr lang="bg-BG" sz="1600"/>
            </a:lvl6pPr>
            <a:lvl7pPr latinLnBrk="0">
              <a:defRPr lang="bg-BG" sz="1600"/>
            </a:lvl7pPr>
            <a:lvl8pPr latinLnBrk="0">
              <a:defRPr lang="bg-BG" sz="1600"/>
            </a:lvl8pPr>
            <a:lvl9pPr latinLnBrk="0">
              <a:defRPr lang="bg-BG" sz="16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bg-BG" sz="2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1F95B-EDF3-4343-B8ED-E0FC12C1AA89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bg-BG" sz="4000" b="1"/>
            </a:lvl1pPr>
          </a:lstStyle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bg-BG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bg-BG" sz="2800"/>
            </a:lvl2pPr>
            <a:lvl3pPr marL="914400" indent="0" latinLnBrk="0">
              <a:buNone/>
              <a:defRPr lang="bg-BG" sz="2400"/>
            </a:lvl3pPr>
            <a:lvl4pPr marL="1371600" indent="0" latinLnBrk="0">
              <a:buNone/>
              <a:defRPr lang="bg-BG" sz="2000"/>
            </a:lvl4pPr>
            <a:lvl5pPr marL="1828800" indent="0" latinLnBrk="0">
              <a:buNone/>
              <a:defRPr lang="bg-BG" sz="2000"/>
            </a:lvl5pPr>
            <a:lvl6pPr marL="2286000" indent="0" latinLnBrk="0">
              <a:buNone/>
              <a:defRPr lang="bg-BG" sz="2000"/>
            </a:lvl6pPr>
            <a:lvl7pPr marL="2743200" indent="0" latinLnBrk="0">
              <a:buNone/>
              <a:defRPr lang="bg-BG" sz="2000"/>
            </a:lvl7pPr>
            <a:lvl8pPr marL="3200400" indent="0" latinLnBrk="0">
              <a:buNone/>
              <a:defRPr lang="bg-BG" sz="2000"/>
            </a:lvl8pPr>
            <a:lvl9pPr marL="3657600" indent="0" latinLnBrk="0">
              <a:buNone/>
              <a:defRPr lang="bg-BG" sz="2000"/>
            </a:lvl9pPr>
          </a:lstStyle>
          <a:p>
            <a:r>
              <a:rPr lang="bg-BG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bg-BG" sz="2400"/>
            </a:lvl1pPr>
            <a:lvl2pPr marL="457200" indent="0" latinLnBrk="0">
              <a:buNone/>
              <a:defRPr lang="bg-BG" sz="1200"/>
            </a:lvl2pPr>
            <a:lvl3pPr marL="914400" indent="0" latinLnBrk="0">
              <a:buNone/>
              <a:defRPr lang="bg-BG" sz="1000"/>
            </a:lvl3pPr>
            <a:lvl4pPr marL="1371600" indent="0" latinLnBrk="0">
              <a:buNone/>
              <a:defRPr lang="bg-BG" sz="900"/>
            </a:lvl4pPr>
            <a:lvl5pPr marL="1828800" indent="0" latinLnBrk="0">
              <a:buNone/>
              <a:defRPr lang="bg-BG" sz="900"/>
            </a:lvl5pPr>
            <a:lvl6pPr marL="2286000" indent="0" latinLnBrk="0">
              <a:buNone/>
              <a:defRPr lang="bg-BG" sz="900"/>
            </a:lvl6pPr>
            <a:lvl7pPr marL="2743200" indent="0" latinLnBrk="0">
              <a:buNone/>
              <a:defRPr lang="bg-BG" sz="900"/>
            </a:lvl7pPr>
            <a:lvl8pPr marL="3200400" indent="0" latinLnBrk="0">
              <a:buNone/>
              <a:defRPr lang="bg-BG" sz="900"/>
            </a:lvl8pPr>
            <a:lvl9pPr marL="3657600" indent="0" latinLnBrk="0">
              <a:buNone/>
              <a:defRPr lang="bg-BG" sz="900"/>
            </a:lvl9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  <p:sp>
        <p:nvSpPr>
          <p:cNvPr id="86" name="Контейнер за 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9E426-F002-4563-999D-06A231942AF5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87" name="Контейнер за долен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0" name="Контейнер за номер на слайд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Свободна 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bg-BG" sz="1000">
                <a:solidFill>
                  <a:schemeClr val="tx1"/>
                </a:solidFill>
              </a:defRPr>
            </a:lvl1pPr>
          </a:lstStyle>
          <a:p>
            <a:fld id="{8AF8D30D-1B91-4C1E-87D9-1DD300E85A95}" type="datetime1">
              <a:rPr lang="bg-BG" smtClean="0"/>
              <a:pPr/>
              <a:t>28.11.2013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bg-BG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bg-BG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bg-BG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bg-BG">
          <a:solidFill>
            <a:schemeClr val="tx2"/>
          </a:solidFill>
        </a:defRPr>
      </a:lvl2pPr>
      <a:lvl3pPr eaLnBrk="1" latinLnBrk="0" hangingPunct="1">
        <a:defRPr lang="bg-BG">
          <a:solidFill>
            <a:schemeClr val="tx2"/>
          </a:solidFill>
        </a:defRPr>
      </a:lvl3pPr>
      <a:lvl4pPr eaLnBrk="1" latinLnBrk="0" hangingPunct="1">
        <a:defRPr lang="bg-BG">
          <a:solidFill>
            <a:schemeClr val="tx2"/>
          </a:solidFill>
        </a:defRPr>
      </a:lvl4pPr>
      <a:lvl5pPr eaLnBrk="1" latinLnBrk="0" hangingPunct="1">
        <a:defRPr lang="bg-BG">
          <a:solidFill>
            <a:schemeClr val="tx2"/>
          </a:solidFill>
        </a:defRPr>
      </a:lvl5pPr>
      <a:lvl6pPr eaLnBrk="1" latinLnBrk="0" hangingPunct="1">
        <a:defRPr lang="bg-BG">
          <a:solidFill>
            <a:schemeClr val="tx2"/>
          </a:solidFill>
        </a:defRPr>
      </a:lvl6pPr>
      <a:lvl7pPr eaLnBrk="1" latinLnBrk="0" hangingPunct="1">
        <a:defRPr lang="bg-BG">
          <a:solidFill>
            <a:schemeClr val="tx2"/>
          </a:solidFill>
        </a:defRPr>
      </a:lvl7pPr>
      <a:lvl8pPr eaLnBrk="1" latinLnBrk="0" hangingPunct="1">
        <a:defRPr lang="bg-BG">
          <a:solidFill>
            <a:schemeClr val="tx2"/>
          </a:solidFill>
        </a:defRPr>
      </a:lvl8pPr>
      <a:lvl9pPr eaLnBrk="1" latinLnBrk="0" hangingPunct="1">
        <a:defRPr lang="bg-BG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bg-BG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bg-BG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bg-BG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bg-BG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bg-BG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bg-BG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bg-BG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bg-BG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bg-BG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bg-BG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/>
          <a:lstStyle/>
          <a:p>
            <a:r>
              <a:rPr lang="bg-BG" dirty="0">
                <a:latin typeface="Constantia" pitchFamily="18" charset="0"/>
              </a:rPr>
              <a:t>Оформление </a:t>
            </a:r>
            <a:r>
              <a:rPr lang="en-US" dirty="0" smtClean="0">
                <a:latin typeface="Constantia" pitchFamily="18" charset="0"/>
              </a:rPr>
              <a:t/>
            </a:r>
            <a:br>
              <a:rPr lang="en-US" dirty="0" smtClean="0">
                <a:latin typeface="Constantia" pitchFamily="18" charset="0"/>
              </a:rPr>
            </a:br>
            <a:r>
              <a:rPr lang="bg-BG" dirty="0" smtClean="0">
                <a:latin typeface="Constantia" pitchFamily="18" charset="0"/>
              </a:rPr>
              <a:t>за </a:t>
            </a:r>
            <a:r>
              <a:rPr lang="bg-BG" dirty="0">
                <a:latin typeface="Constantia" pitchFamily="18" charset="0"/>
              </a:rPr>
              <a:t>заглавие</a:t>
            </a:r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>
                <a:latin typeface="Constantia" pitchFamily="18" charset="0"/>
              </a:rPr>
              <a:t>Подзаглавие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latin typeface="Constantia" pitchFamily="18" charset="0"/>
              </a:rPr>
              <a:t>Оформление за заглавие и съдържание със списък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Тук добавете първата точка от списъка с водещи символи</a:t>
            </a:r>
          </a:p>
          <a:p>
            <a:r>
              <a:rPr lang="bg-BG" dirty="0"/>
              <a:t>Тук добавете втората точка от списъка с водещи символи</a:t>
            </a:r>
          </a:p>
          <a:p>
            <a:r>
              <a:rPr lang="bg-BG" dirty="0"/>
              <a:t>Тук добавете третата точка от списъка с водещи символи</a:t>
            </a:r>
            <a:endParaRPr lang="bg-BG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Оформление за заглавие и съдържание с диаграма</a:t>
            </a:r>
          </a:p>
        </p:txBody>
      </p:sp>
      <p:graphicFrame>
        <p:nvGraphicFramePr>
          <p:cNvPr id="7" name="Контейнер на съдържание 6" descr="Колонна диаграма с клъстери" title="Диагра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337268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</p:spPr>
        <p:txBody>
          <a:bodyPr/>
          <a:lstStyle/>
          <a:p>
            <a:r>
              <a:rPr lang="bg-BG" dirty="0"/>
              <a:t>Две оформления за съдържание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с </a:t>
            </a:r>
            <a:r>
              <a:rPr lang="bg-BG" dirty="0"/>
              <a:t>таблица</a:t>
            </a:r>
          </a:p>
        </p:txBody>
      </p:sp>
      <p:sp>
        <p:nvSpPr>
          <p:cNvPr id="2" name="Контейнер на съдържани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/>
              <a:t>Тук е първата точка от списъка с водещи символи</a:t>
            </a:r>
          </a:p>
          <a:p>
            <a:r>
              <a:rPr lang="bg-BG"/>
              <a:t>Тук е втората точка от списъка с водещи символи</a:t>
            </a:r>
          </a:p>
          <a:p>
            <a:r>
              <a:rPr lang="bg-BG"/>
              <a:t>Тук е третата точка от списъка с водещи символи</a:t>
            </a:r>
          </a:p>
        </p:txBody>
      </p:sp>
      <p:graphicFrame>
        <p:nvGraphicFramePr>
          <p:cNvPr id="7" name="Контейнер на съдържание 6" descr="Примерна таблица с 3 колони, 4 реда" title="Таблица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Група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Група Б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g-BG"/>
                        <a:t>Клас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g-BG"/>
                        <a:t>Клас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bg-BG"/>
                        <a:t>Клас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Оформление за заглавие и съдържание със </a:t>
            </a:r>
            <a:r>
              <a:rPr lang="bg-BG" dirty="0" err="1"/>
              <a:t>SmartArt</a:t>
            </a:r>
            <a:endParaRPr lang="bg-BG" dirty="0"/>
          </a:p>
        </p:txBody>
      </p:sp>
      <p:graphicFrame>
        <p:nvGraphicFramePr>
          <p:cNvPr id="4" name="Контейнер на съдържание 3" descr="Непрекъснат блоков проце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на съдържани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Валута 16x9">
  <a:themeElements>
    <a:clrScheme name="Валута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bg-BG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bg-BG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По избор</PresentationFormat>
  <Paragraphs>28</Paragraphs>
  <Slides>11</Slides>
  <Notes>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Валута 16x9</vt:lpstr>
      <vt:lpstr>Оформление  за заглавие</vt:lpstr>
      <vt:lpstr>Оформление за заглавие и съдържание със списък</vt:lpstr>
      <vt:lpstr>Оформление за заглавие и съдържание с диаграма</vt:lpstr>
      <vt:lpstr>Две оформления за съдържание  с таблица</vt:lpstr>
      <vt:lpstr>Оформление за заглавие и съдържание със SmartArt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2013-11-28T06:55:06Z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