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bg-BG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4" autoAdjust="0"/>
    <p:restoredTop sz="95676" autoAdjust="0"/>
  </p:normalViewPr>
  <p:slideViewPr>
    <p:cSldViewPr showGuides="1">
      <p:cViewPr varScale="1">
        <p:scale>
          <a:sx n="129" d="100"/>
          <a:sy n="129" d="100"/>
        </p:scale>
        <p:origin x="144" y="198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68F57F5-BE2E-4F5B-A7BC-064D33EB86C5}" type="datetime1">
              <a:rPr lang="bg-BG" smtClean="0"/>
              <a:pPr algn="r" rtl="0"/>
              <a:t>16.12.2013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bg-BG" dirty="0" smtClean="0"/>
              <a:t>‹#›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E622B79-EBE1-4F73-B04B-597C81A99A4C}" type="datetime1">
              <a:rPr lang="bg-BG" smtClean="0"/>
              <a:pPr/>
              <a:t>16.12.2013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bg-BG" dirty="0" smtClean="0"/>
              <a:t>‹#›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nl-NL" smtClean="0"/>
              <a:t>‹#›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8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ртифик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bg-BG" noProof="0" dirty="0" smtClean="0"/>
              <a:t>Тип сертификат</a:t>
            </a:r>
            <a:endParaRPr lang="bg-BG" noProof="0" dirty="0"/>
          </a:p>
        </p:txBody>
      </p:sp>
      <p:sp>
        <p:nvSpPr>
          <p:cNvPr id="20" name="Контейнер за 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lnSpc>
                <a:spcPct val="110000"/>
              </a:lnSpc>
              <a:spcBef>
                <a:spcPts val="0"/>
              </a:spcBef>
              <a:buNone/>
              <a:defRPr sz="1500" i="0" cap="all" spc="-6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bg-BG" noProof="0" dirty="0" smtClean="0"/>
              <a:t>[Тук опишете приноса/причината за награждаването]</a:t>
            </a:r>
            <a:endParaRPr lang="bg-BG" noProof="0" dirty="0"/>
          </a:p>
        </p:txBody>
      </p:sp>
      <p:sp>
        <p:nvSpPr>
          <p:cNvPr id="9" name="Контейнер за 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bg-BG" noProof="0" dirty="0" smtClean="0"/>
              <a:t>Име на получател</a:t>
            </a:r>
            <a:endParaRPr lang="bg-BG" noProof="0" dirty="0"/>
          </a:p>
        </p:txBody>
      </p:sp>
      <p:sp>
        <p:nvSpPr>
          <p:cNvPr id="21" name="Контейнер за 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500" i="0" cap="all" spc="-6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bg-BG" noProof="0" dirty="0" smtClean="0"/>
              <a:t>[Тук добавете текст, като напр. "Настоящото удостоверява, че"]</a:t>
            </a:r>
            <a:endParaRPr lang="bg-BG" noProof="0" dirty="0"/>
          </a:p>
        </p:txBody>
      </p:sp>
      <p:cxnSp>
        <p:nvCxnSpPr>
          <p:cNvPr id="24" name="Прав съединител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Прав съединител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Контейнер за 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5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bg-BG" noProof="0" dirty="0" smtClean="0"/>
              <a:t>Име/длъжност на представящия</a:t>
            </a:r>
            <a:endParaRPr lang="bg-BG" noProof="0" dirty="0"/>
          </a:p>
        </p:txBody>
      </p:sp>
      <p:sp>
        <p:nvSpPr>
          <p:cNvPr id="30" name="Контейнер за 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75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bg-BG" noProof="0" dirty="0" smtClean="0"/>
              <a:t>Дата</a:t>
            </a:r>
            <a:endParaRPr lang="bg-BG" noProof="0" dirty="0"/>
          </a:p>
        </p:txBody>
      </p:sp>
      <p:cxnSp>
        <p:nvCxnSpPr>
          <p:cNvPr id="4" name="Прав съединител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 съединител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AB7597-8EE9-4AB8-ACD3-58FEB4CB703E}" type="datetime1">
              <a:rPr lang="bg-BG" noProof="0" smtClean="0"/>
              <a:pPr/>
              <a:t>16.12.2013 г.</a:t>
            </a:fld>
            <a:endParaRPr lang="bg-BG" noProof="0" dirty="0" smtClean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r>
              <a:rPr lang="bg-BG" dirty="0" smtClean="0"/>
              <a:t>‹#›</a:t>
            </a:r>
            <a:endParaRPr lang="bg-BG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bg-BG" noProof="0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текст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bg-BG" smtClean="0"/>
              <a:t>Сертификат за завършване</a:t>
            </a:r>
            <a:endParaRPr lang="bg-BG"/>
          </a:p>
        </p:txBody>
      </p:sp>
      <p:sp>
        <p:nvSpPr>
          <p:cNvPr id="18" name="Контейнер за текст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r>
              <a:rPr lang="bg-BG" smtClean="0"/>
              <a:t>завърши успешно </a:t>
            </a:r>
          </a:p>
          <a:p>
            <a:r>
              <a:rPr lang="bg-BG" smtClean="0"/>
              <a:t>Програмата "Върхови постижения в бизнеса"</a:t>
            </a:r>
            <a:endParaRPr lang="bg-BG"/>
          </a:p>
        </p:txBody>
      </p:sp>
      <p:sp>
        <p:nvSpPr>
          <p:cNvPr id="16" name="Контейнер за текст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bg-BG" smtClean="0"/>
              <a:t>Богомил Иванов</a:t>
            </a:r>
            <a:endParaRPr lang="bg-BG"/>
          </a:p>
        </p:txBody>
      </p:sp>
      <p:sp>
        <p:nvSpPr>
          <p:cNvPr id="12" name="Контейнер за текст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bg-BG" smtClean="0"/>
              <a:t>Настоящото удостоверява, че</a:t>
            </a:r>
            <a:endParaRPr lang="bg-BG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bg-BG" smtClean="0"/>
              <a:t>Биляна Иванова, координатор на </a:t>
            </a:r>
            <a:r>
              <a:rPr lang="bg-BG" sz="750" smtClean="0"/>
              <a:t>програмата</a:t>
            </a:r>
            <a:endParaRPr lang="bg-BG" sz="750"/>
          </a:p>
        </p:txBody>
      </p:sp>
      <p:sp>
        <p:nvSpPr>
          <p:cNvPr id="19" name="Контейнер за текст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r>
              <a:rPr lang="bg-BG"/>
              <a:t>3 </a:t>
            </a:r>
            <a:r>
              <a:rPr lang="bg-BG" sz="750"/>
              <a:t>април</a:t>
            </a:r>
            <a:r>
              <a:rPr lang="bg-BG"/>
              <a:t> 2012 г.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ртификат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ED8FDF-A497-4AB4-8C4B-A39A081F90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84D826-F183-49FB-8D3B-22E2EB42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81198A-1790-4634-9B9A-C7925E3B6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Презентация на цял екран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Сертификат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2013-07-30T13:25:15Z</dcterms:created>
  <dcterms:modified xsi:type="dcterms:W3CDTF">2013-12-16T06:18:03Z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