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9144000" cy="6858000" type="screen4x3"/>
  <p:notesSz cx="6858000" cy="9144000"/>
  <p:defaultTextStyle>
    <a:defPPr>
      <a:defRPr lang="en-US"/>
    </a:defPPr>
    <a:lvl1pPr marL="0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4945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89890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4836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79781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47272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696726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146181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595635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5" userDrawn="1">
          <p15:clr>
            <a:srgbClr val="A4A3A4"/>
          </p15:clr>
        </p15:guide>
        <p15:guide id="2" orient="horz" pos="4235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131" userDrawn="1">
          <p15:clr>
            <a:srgbClr val="A4A3A4"/>
          </p15:clr>
        </p15:guide>
        <p15:guide id="6" pos="56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9" autoAdjust="0"/>
    <p:restoredTop sz="94961" autoAdjust="0"/>
  </p:normalViewPr>
  <p:slideViewPr>
    <p:cSldViewPr showGuides="1">
      <p:cViewPr varScale="1">
        <p:scale>
          <a:sx n="103" d="100"/>
          <a:sy n="103" d="100"/>
        </p:scale>
        <p:origin x="186" y="114"/>
      </p:cViewPr>
      <p:guideLst>
        <p:guide orient="horz" pos="85"/>
        <p:guide orient="horz" pos="4235"/>
        <p:guide orient="horz" pos="2160"/>
        <p:guide pos="2880"/>
        <p:guide pos="131"/>
        <p:guide pos="562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1" d="100"/>
          <a:sy n="91" d="100"/>
        </p:scale>
        <p:origin x="3000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ен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bg-BG"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bg-BG" sz="1200"/>
            </a:lvl1pPr>
          </a:lstStyle>
          <a:p>
            <a:fld id="{693E7885-6BE1-45BB-B96F-A5A8D0294176}" type="datetime1">
              <a:rPr lang="bg-BG" smtClean="0"/>
              <a:t>6.12.2013 г.</a:t>
            </a:fld>
            <a:endParaRPr lang="bg-BG" dirty="0"/>
          </a:p>
        </p:txBody>
      </p:sp>
      <p:sp>
        <p:nvSpPr>
          <p:cNvPr id="4" name="Контейнер за долен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bg-BG" sz="1200"/>
            </a:lvl1pPr>
          </a:lstStyle>
          <a:p>
            <a:endParaRPr lang="bg-BG" dirty="0"/>
          </a:p>
        </p:txBody>
      </p:sp>
      <p:sp>
        <p:nvSpPr>
          <p:cNvPr id="5" name="Контейнер за номер на слайд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bg-BG" sz="1200"/>
            </a:lvl1pPr>
          </a:lstStyle>
          <a:p>
            <a:fld id="{624149B6-8CC3-4B9A-BCBF-5AF8A7649FF2}" type="slidenum">
              <a:rPr lang="bg-BG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31268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ен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bg-BG"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bg-BG" sz="1200"/>
            </a:lvl1pPr>
          </a:lstStyle>
          <a:p>
            <a:fld id="{C5E2D28A-61BE-401C-B45B-74594F8A74E0}" type="datetime1">
              <a:rPr lang="bg-BG" smtClean="0"/>
              <a:pPr/>
              <a:t>6.12.2013 г.</a:t>
            </a:fld>
            <a:endParaRPr lang="bg-BG" dirty="0"/>
          </a:p>
        </p:txBody>
      </p:sp>
      <p:sp>
        <p:nvSpPr>
          <p:cNvPr id="4" name="Контейнер за изображение на слайд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dirty="0"/>
              <a:t>Щракнете, за да редактирате стиловете на текста </a:t>
            </a:r>
            <a:r>
              <a:rPr lang="bg-BG" dirty="0" smtClean="0"/>
              <a:t>в </a:t>
            </a:r>
            <a:r>
              <a:rPr lang="bg-BG" dirty="0"/>
              <a:t>образеца</a:t>
            </a:r>
          </a:p>
          <a:p>
            <a:pPr lvl="1"/>
            <a:r>
              <a:rPr lang="bg-BG" dirty="0"/>
              <a:t>Второ ниво</a:t>
            </a:r>
          </a:p>
          <a:p>
            <a:pPr lvl="2"/>
            <a:r>
              <a:rPr lang="bg-BG" dirty="0"/>
              <a:t>Трето ниво</a:t>
            </a:r>
          </a:p>
          <a:p>
            <a:pPr lvl="3"/>
            <a:r>
              <a:rPr lang="bg-BG" dirty="0"/>
              <a:t>Четвърто ниво</a:t>
            </a:r>
          </a:p>
          <a:p>
            <a:pPr lvl="4"/>
            <a:r>
              <a:rPr lang="bg-BG" dirty="0"/>
              <a:t>Пето ниво</a:t>
            </a:r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bg-BG"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bg-BG" sz="1200"/>
            </a:lvl1pPr>
          </a:lstStyle>
          <a:p>
            <a:fld id="{86AA99EE-A2C0-4BE5-BB96-1FDEE1D6095A}" type="slidenum"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2688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6775" rtl="0" eaLnBrk="1" latinLnBrk="0" hangingPunct="1">
      <a:defRPr lang="bg-BG" sz="1059" kern="1200">
        <a:solidFill>
          <a:schemeClr val="tx1"/>
        </a:solidFill>
        <a:latin typeface="+mn-lt"/>
        <a:ea typeface="+mn-ea"/>
        <a:cs typeface="+mn-cs"/>
      </a:defRPr>
    </a:lvl1pPr>
    <a:lvl2pPr marL="403388" algn="l" defTabSz="806775" rtl="0" eaLnBrk="1" latinLnBrk="0" hangingPunct="1">
      <a:defRPr lang="bg-BG" sz="1059" kern="1200">
        <a:solidFill>
          <a:schemeClr val="tx1"/>
        </a:solidFill>
        <a:latin typeface="+mn-lt"/>
        <a:ea typeface="+mn-ea"/>
        <a:cs typeface="+mn-cs"/>
      </a:defRPr>
    </a:lvl2pPr>
    <a:lvl3pPr marL="806775" algn="l" defTabSz="806775" rtl="0" eaLnBrk="1" latinLnBrk="0" hangingPunct="1">
      <a:defRPr lang="bg-BG" sz="1059" kern="1200">
        <a:solidFill>
          <a:schemeClr val="tx1"/>
        </a:solidFill>
        <a:latin typeface="+mn-lt"/>
        <a:ea typeface="+mn-ea"/>
        <a:cs typeface="+mn-cs"/>
      </a:defRPr>
    </a:lvl3pPr>
    <a:lvl4pPr marL="1210163" algn="l" defTabSz="806775" rtl="0" eaLnBrk="1" latinLnBrk="0" hangingPunct="1">
      <a:defRPr lang="bg-BG" sz="1059" kern="1200">
        <a:solidFill>
          <a:schemeClr val="tx1"/>
        </a:solidFill>
        <a:latin typeface="+mn-lt"/>
        <a:ea typeface="+mn-ea"/>
        <a:cs typeface="+mn-cs"/>
      </a:defRPr>
    </a:lvl4pPr>
    <a:lvl5pPr marL="1613550" algn="l" defTabSz="806775" rtl="0" eaLnBrk="1" latinLnBrk="0" hangingPunct="1">
      <a:defRPr lang="bg-BG" sz="1059" kern="1200">
        <a:solidFill>
          <a:schemeClr val="tx1"/>
        </a:solidFill>
        <a:latin typeface="+mn-lt"/>
        <a:ea typeface="+mn-ea"/>
        <a:cs typeface="+mn-cs"/>
      </a:defRPr>
    </a:lvl5pPr>
    <a:lvl6pPr marL="2016938" algn="l" defTabSz="806775" rtl="0" eaLnBrk="1" latinLnBrk="0" hangingPunct="1">
      <a:defRPr lang="bg-BG" sz="1059" kern="1200">
        <a:solidFill>
          <a:schemeClr val="tx1"/>
        </a:solidFill>
        <a:latin typeface="+mn-lt"/>
        <a:ea typeface="+mn-ea"/>
        <a:cs typeface="+mn-cs"/>
      </a:defRPr>
    </a:lvl6pPr>
    <a:lvl7pPr marL="2420325" algn="l" defTabSz="806775" rtl="0" eaLnBrk="1" latinLnBrk="0" hangingPunct="1">
      <a:defRPr lang="bg-BG" sz="1059" kern="1200">
        <a:solidFill>
          <a:schemeClr val="tx1"/>
        </a:solidFill>
        <a:latin typeface="+mn-lt"/>
        <a:ea typeface="+mn-ea"/>
        <a:cs typeface="+mn-cs"/>
      </a:defRPr>
    </a:lvl7pPr>
    <a:lvl8pPr marL="2823713" algn="l" defTabSz="806775" rtl="0" eaLnBrk="1" latinLnBrk="0" hangingPunct="1">
      <a:defRPr lang="bg-BG" sz="1059" kern="1200">
        <a:solidFill>
          <a:schemeClr val="tx1"/>
        </a:solidFill>
        <a:latin typeface="+mn-lt"/>
        <a:ea typeface="+mn-ea"/>
        <a:cs typeface="+mn-cs"/>
      </a:defRPr>
    </a:lvl8pPr>
    <a:lvl9pPr marL="3227100" algn="l" defTabSz="806775" rtl="0" eaLnBrk="1" latinLnBrk="0" hangingPunct="1">
      <a:defRPr lang="bg-BG" sz="10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ертифик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онтейнер за 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990601" y="1463618"/>
            <a:ext cx="7162800" cy="480942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bg-BG" sz="3200" i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bg-BG" sz="1637"/>
            </a:lvl2pPr>
            <a:lvl3pPr marL="0" indent="0" algn="ctr" latinLnBrk="0">
              <a:spcBef>
                <a:spcPts val="0"/>
              </a:spcBef>
              <a:buNone/>
              <a:defRPr lang="bg-BG" sz="1637"/>
            </a:lvl3pPr>
            <a:lvl4pPr marL="0" indent="0" algn="ctr" latinLnBrk="0">
              <a:spcBef>
                <a:spcPts val="0"/>
              </a:spcBef>
              <a:buNone/>
              <a:defRPr lang="bg-BG" sz="1637"/>
            </a:lvl4pPr>
            <a:lvl5pPr marL="0" indent="0" algn="ctr" latinLnBrk="0">
              <a:spcBef>
                <a:spcPts val="0"/>
              </a:spcBef>
              <a:buNone/>
              <a:defRPr lang="bg-BG" sz="1637"/>
            </a:lvl5pPr>
          </a:lstStyle>
          <a:p>
            <a:pPr lvl="0"/>
            <a:r>
              <a:rPr lang="bg-BG"/>
              <a:t>Тип сертификат</a:t>
            </a:r>
          </a:p>
        </p:txBody>
      </p:sp>
      <p:sp>
        <p:nvSpPr>
          <p:cNvPr id="20" name="Контейнер за 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990601" y="3869778"/>
            <a:ext cx="7162800" cy="702222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lnSpc>
                <a:spcPct val="110000"/>
              </a:lnSpc>
              <a:spcBef>
                <a:spcPts val="0"/>
              </a:spcBef>
              <a:buNone/>
              <a:defRPr lang="bg-BG" sz="150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bg-BG" sz="1637"/>
            </a:lvl2pPr>
            <a:lvl3pPr marL="0" indent="0" algn="ctr" latinLnBrk="0">
              <a:spcBef>
                <a:spcPts val="0"/>
              </a:spcBef>
              <a:buNone/>
              <a:defRPr lang="bg-BG" sz="1637"/>
            </a:lvl3pPr>
            <a:lvl4pPr marL="0" indent="0" algn="ctr" latinLnBrk="0">
              <a:spcBef>
                <a:spcPts val="0"/>
              </a:spcBef>
              <a:buNone/>
              <a:defRPr lang="bg-BG" sz="1637"/>
            </a:lvl4pPr>
            <a:lvl5pPr marL="0" indent="0" algn="ctr" latinLnBrk="0">
              <a:spcBef>
                <a:spcPts val="0"/>
              </a:spcBef>
              <a:buNone/>
              <a:defRPr lang="bg-BG" sz="1637"/>
            </a:lvl5pPr>
          </a:lstStyle>
          <a:p>
            <a:pPr lvl="0"/>
            <a:r>
              <a:rPr lang="bg-BG"/>
              <a:t>[Тук опишете приноса/причината за награждаването]</a:t>
            </a:r>
          </a:p>
        </p:txBody>
      </p:sp>
      <p:sp>
        <p:nvSpPr>
          <p:cNvPr id="9" name="Контейнер за текст 7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1" y="2949678"/>
            <a:ext cx="7162800" cy="739588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bg-BG" sz="5400" b="0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bg-BG" sz="1637"/>
            </a:lvl2pPr>
            <a:lvl3pPr marL="0" indent="0" algn="ctr" latinLnBrk="0">
              <a:spcBef>
                <a:spcPts val="0"/>
              </a:spcBef>
              <a:buNone/>
              <a:defRPr lang="bg-BG" sz="1637"/>
            </a:lvl3pPr>
            <a:lvl4pPr marL="0" indent="0" algn="ctr" latinLnBrk="0">
              <a:spcBef>
                <a:spcPts val="0"/>
              </a:spcBef>
              <a:buNone/>
              <a:defRPr lang="bg-BG" sz="1637"/>
            </a:lvl4pPr>
            <a:lvl5pPr marL="0" indent="0" algn="ctr" latinLnBrk="0">
              <a:spcBef>
                <a:spcPts val="0"/>
              </a:spcBef>
              <a:buNone/>
              <a:defRPr lang="bg-BG" sz="1637"/>
            </a:lvl5pPr>
          </a:lstStyle>
          <a:p>
            <a:pPr lvl="0"/>
            <a:r>
              <a:rPr lang="bg-BG"/>
              <a:t>Име на получател</a:t>
            </a:r>
          </a:p>
        </p:txBody>
      </p:sp>
      <p:sp>
        <p:nvSpPr>
          <p:cNvPr id="21" name="Контейнер за 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990601" y="2560805"/>
            <a:ext cx="7162800" cy="325881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lnSpc>
                <a:spcPct val="100000"/>
              </a:lnSpc>
              <a:spcBef>
                <a:spcPts val="0"/>
              </a:spcBef>
              <a:buNone/>
              <a:defRPr lang="bg-BG" sz="1500" i="0" cap="all" spc="-70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bg-BG" sz="1637"/>
            </a:lvl2pPr>
            <a:lvl3pPr marL="0" indent="0" algn="ctr" latinLnBrk="0">
              <a:spcBef>
                <a:spcPts val="0"/>
              </a:spcBef>
              <a:buNone/>
              <a:defRPr lang="bg-BG" sz="1637"/>
            </a:lvl3pPr>
            <a:lvl4pPr marL="0" indent="0" algn="ctr" latinLnBrk="0">
              <a:spcBef>
                <a:spcPts val="0"/>
              </a:spcBef>
              <a:buNone/>
              <a:defRPr lang="bg-BG" sz="1637"/>
            </a:lvl4pPr>
            <a:lvl5pPr marL="0" indent="0" algn="ctr" latinLnBrk="0">
              <a:spcBef>
                <a:spcPts val="0"/>
              </a:spcBef>
              <a:buNone/>
              <a:defRPr lang="bg-BG" sz="1637"/>
            </a:lvl5pPr>
          </a:lstStyle>
          <a:p>
            <a:pPr lvl="0"/>
            <a:r>
              <a:rPr lang="bg-BG" dirty="0"/>
              <a:t>[Тук добавете текст, като напр. "Настоящото удостоверява, че"]</a:t>
            </a:r>
          </a:p>
        </p:txBody>
      </p:sp>
      <p:cxnSp>
        <p:nvCxnSpPr>
          <p:cNvPr id="24" name="Прав съединител 23"/>
          <p:cNvCxnSpPr/>
          <p:nvPr/>
        </p:nvCxnSpPr>
        <p:spPr>
          <a:xfrm>
            <a:off x="1731818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cxnSp>
        <p:nvCxnSpPr>
          <p:cNvPr id="26" name="Прав съединител 25"/>
          <p:cNvCxnSpPr/>
          <p:nvPr/>
        </p:nvCxnSpPr>
        <p:spPr>
          <a:xfrm>
            <a:off x="4726189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sp>
        <p:nvSpPr>
          <p:cNvPr id="18" name="Контейнер за 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1463617" y="5217459"/>
            <a:ext cx="2971800" cy="268941"/>
          </a:xfrm>
        </p:spPr>
        <p:txBody>
          <a:bodyPr lIns="91440" tIns="0" rIns="91440" bIns="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bg-BG" sz="800" b="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bg-BG" sz="1637"/>
            </a:lvl2pPr>
            <a:lvl3pPr marL="0" indent="0" algn="ctr" latinLnBrk="0">
              <a:spcBef>
                <a:spcPts val="0"/>
              </a:spcBef>
              <a:buNone/>
              <a:defRPr lang="bg-BG" sz="1637"/>
            </a:lvl3pPr>
            <a:lvl4pPr marL="0" indent="0" algn="ctr" latinLnBrk="0">
              <a:spcBef>
                <a:spcPts val="0"/>
              </a:spcBef>
              <a:buNone/>
              <a:defRPr lang="bg-BG" sz="1637"/>
            </a:lvl4pPr>
            <a:lvl5pPr marL="0" indent="0" algn="ctr" latinLnBrk="0">
              <a:spcBef>
                <a:spcPts val="0"/>
              </a:spcBef>
              <a:buNone/>
              <a:defRPr lang="bg-BG" sz="1637"/>
            </a:lvl5pPr>
          </a:lstStyle>
          <a:p>
            <a:pPr lvl="0"/>
            <a:r>
              <a:rPr lang="bg-BG"/>
              <a:t>Име/длъжност на представящия</a:t>
            </a:r>
          </a:p>
        </p:txBody>
      </p:sp>
      <p:sp>
        <p:nvSpPr>
          <p:cNvPr id="30" name="Контейнер за 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4726190" y="5217459"/>
            <a:ext cx="2970010" cy="268941"/>
          </a:xfrm>
        </p:spPr>
        <p:txBody>
          <a:bodyPr lIns="91440" tIns="0" rIns="91440" bIns="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bg-BG" sz="800" b="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bg-BG" sz="1637"/>
            </a:lvl2pPr>
            <a:lvl3pPr marL="0" indent="0" algn="ctr" latinLnBrk="0">
              <a:spcBef>
                <a:spcPts val="0"/>
              </a:spcBef>
              <a:buNone/>
              <a:defRPr lang="bg-BG" sz="1637"/>
            </a:lvl3pPr>
            <a:lvl4pPr marL="0" indent="0" algn="ctr" latinLnBrk="0">
              <a:spcBef>
                <a:spcPts val="0"/>
              </a:spcBef>
              <a:buNone/>
              <a:defRPr lang="bg-BG" sz="1637"/>
            </a:lvl4pPr>
            <a:lvl5pPr marL="0" indent="0" algn="ctr" latinLnBrk="0">
              <a:spcBef>
                <a:spcPts val="0"/>
              </a:spcBef>
              <a:buNone/>
              <a:defRPr lang="bg-BG" sz="1637"/>
            </a:lvl5pPr>
          </a:lstStyle>
          <a:p>
            <a:pPr lvl="0"/>
            <a:r>
              <a:rPr lang="bg-BG"/>
              <a:t>Дата </a:t>
            </a:r>
          </a:p>
        </p:txBody>
      </p:sp>
      <p:cxnSp>
        <p:nvCxnSpPr>
          <p:cNvPr id="4" name="Прав съединител 3"/>
          <p:cNvCxnSpPr/>
          <p:nvPr/>
        </p:nvCxnSpPr>
        <p:spPr>
          <a:xfrm>
            <a:off x="1463617" y="5217459"/>
            <a:ext cx="29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ав съединител 18"/>
          <p:cNvCxnSpPr/>
          <p:nvPr/>
        </p:nvCxnSpPr>
        <p:spPr>
          <a:xfrm>
            <a:off x="4726190" y="5217459"/>
            <a:ext cx="29700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074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Картина 9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11471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 latinLnBrk="0">
              <a:defRPr lang="bg-BG"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2E2D6EA-ED24-41E7-AD4D-4245A1003DF3}" type="datetime1">
              <a:rPr lang="bg-BG" smtClean="0"/>
              <a:pPr/>
              <a:t>6.12.2013 г.</a:t>
            </a:fld>
            <a:endParaRPr lang="bg-BG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460454"/>
            <a:ext cx="2895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 latinLnBrk="0">
              <a:defRPr lang="bg-BG"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4"/>
          </p:nvPr>
        </p:nvSpPr>
        <p:spPr>
          <a:xfrm>
            <a:off x="6598928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 latinLnBrk="0">
              <a:defRPr lang="bg-BG"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D2FA371-C872-4E76-B1E3-5B0775D37C39}" type="slidenum">
              <a:pPr/>
              <a:t>‹#›</a:t>
            </a:fld>
            <a:endParaRPr lang="bg-BG"/>
          </a:p>
        </p:txBody>
      </p:sp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990601" y="990600"/>
            <a:ext cx="7162800" cy="681318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bg-BG" dirty="0" err="1" smtClean="0"/>
              <a:t>Редакт</a:t>
            </a:r>
            <a:r>
              <a:rPr lang="bg-BG" dirty="0" smtClean="0"/>
              <a:t>. стил загл. образец</a:t>
            </a:r>
            <a:endParaRPr lang="bg-BG" dirty="0"/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/>
          </p:nvPr>
        </p:nvSpPr>
        <p:spPr>
          <a:xfrm>
            <a:off x="990600" y="1828800"/>
            <a:ext cx="7162802" cy="4038600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bg-BG" dirty="0"/>
              <a:t>Щракнете, за да редактирате стиловете на текста </a:t>
            </a:r>
            <a:r>
              <a:rPr lang="bg-BG" dirty="0" smtClean="0"/>
              <a:t>в </a:t>
            </a:r>
            <a:r>
              <a:rPr lang="bg-BG" dirty="0"/>
              <a:t>образеца</a:t>
            </a:r>
          </a:p>
          <a:p>
            <a:pPr lvl="1"/>
            <a:r>
              <a:rPr lang="bg-BG" dirty="0"/>
              <a:t>Второ ниво</a:t>
            </a:r>
          </a:p>
          <a:p>
            <a:pPr lvl="2"/>
            <a:r>
              <a:rPr lang="bg-BG" dirty="0"/>
              <a:t>Трето ниво</a:t>
            </a:r>
          </a:p>
          <a:p>
            <a:pPr lvl="3"/>
            <a:r>
              <a:rPr lang="bg-BG" dirty="0"/>
              <a:t>Четвърто ниво</a:t>
            </a:r>
          </a:p>
          <a:p>
            <a:pPr lvl="4"/>
            <a:r>
              <a:rPr lang="bg-BG" dirty="0"/>
              <a:t>Пето ниво</a:t>
            </a:r>
          </a:p>
        </p:txBody>
      </p:sp>
    </p:spTree>
    <p:extLst>
      <p:ext uri="{BB962C8B-B14F-4D97-AF65-F5344CB8AC3E}">
        <p14:creationId xmlns:p14="http://schemas.microsoft.com/office/powerpoint/2010/main" val="15534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926250" rtl="0" eaLnBrk="1" latinLnBrk="0" hangingPunct="1">
        <a:spcBef>
          <a:spcPct val="0"/>
        </a:spcBef>
        <a:buNone/>
        <a:defRPr lang="bg-BG" sz="2546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49394" indent="-249394" algn="l" defTabSz="926250" rtl="0" eaLnBrk="1" latinLnBrk="0" hangingPunct="1">
        <a:lnSpc>
          <a:spcPct val="90000"/>
        </a:lnSpc>
        <a:spcBef>
          <a:spcPts val="1637"/>
        </a:spcBef>
        <a:buFont typeface="Arial" pitchFamily="34" charset="0"/>
        <a:buChar char="•"/>
        <a:defRPr lang="bg-BG" sz="1819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581920" indent="-249394" algn="l" defTabSz="926250" rtl="0" eaLnBrk="1" latinLnBrk="0" hangingPunct="1">
        <a:lnSpc>
          <a:spcPct val="90000"/>
        </a:lnSpc>
        <a:spcBef>
          <a:spcPts val="545"/>
        </a:spcBef>
        <a:buFont typeface="Arial" pitchFamily="34" charset="0"/>
        <a:buChar char="•"/>
        <a:defRPr lang="bg-BG" sz="1637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914446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bg-BG" sz="1454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1163841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bg-BG"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413235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bg-BG"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1662630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bg-BG" sz="1272" kern="1200">
          <a:solidFill>
            <a:schemeClr val="tx1"/>
          </a:solidFill>
          <a:latin typeface="+mn-lt"/>
          <a:ea typeface="+mn-ea"/>
          <a:cs typeface="+mn-cs"/>
        </a:defRPr>
      </a:lvl6pPr>
      <a:lvl7pPr marL="1912024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bg-BG" sz="1272" kern="1200">
          <a:solidFill>
            <a:schemeClr val="tx1"/>
          </a:solidFill>
          <a:latin typeface="+mn-lt"/>
          <a:ea typeface="+mn-ea"/>
          <a:cs typeface="+mn-cs"/>
        </a:defRPr>
      </a:lvl7pPr>
      <a:lvl8pPr marL="2161418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bg-BG" sz="1272" kern="1200">
          <a:solidFill>
            <a:schemeClr val="tx1"/>
          </a:solidFill>
          <a:latin typeface="+mn-lt"/>
          <a:ea typeface="+mn-ea"/>
          <a:cs typeface="+mn-cs"/>
        </a:defRPr>
      </a:lvl8pPr>
      <a:lvl9pPr marL="2410812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bg-BG" sz="12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26250" rtl="0" eaLnBrk="1" latinLnBrk="0" hangingPunct="1">
        <a:defRPr lang="bg-BG" sz="1819" kern="1200">
          <a:solidFill>
            <a:schemeClr val="tx1"/>
          </a:solidFill>
          <a:latin typeface="+mn-lt"/>
          <a:ea typeface="+mn-ea"/>
          <a:cs typeface="+mn-cs"/>
        </a:defRPr>
      </a:lvl1pPr>
      <a:lvl2pPr marL="463125" algn="l" defTabSz="926250" rtl="0" eaLnBrk="1" latinLnBrk="0" hangingPunct="1">
        <a:defRPr lang="bg-BG" sz="1819" kern="1200">
          <a:solidFill>
            <a:schemeClr val="tx1"/>
          </a:solidFill>
          <a:latin typeface="+mn-lt"/>
          <a:ea typeface="+mn-ea"/>
          <a:cs typeface="+mn-cs"/>
        </a:defRPr>
      </a:lvl2pPr>
      <a:lvl3pPr marL="926250" algn="l" defTabSz="926250" rtl="0" eaLnBrk="1" latinLnBrk="0" hangingPunct="1">
        <a:defRPr lang="bg-BG" sz="1819" kern="1200">
          <a:solidFill>
            <a:schemeClr val="tx1"/>
          </a:solidFill>
          <a:latin typeface="+mn-lt"/>
          <a:ea typeface="+mn-ea"/>
          <a:cs typeface="+mn-cs"/>
        </a:defRPr>
      </a:lvl3pPr>
      <a:lvl4pPr marL="1389377" algn="l" defTabSz="926250" rtl="0" eaLnBrk="1" latinLnBrk="0" hangingPunct="1">
        <a:defRPr lang="bg-BG" sz="1819" kern="1200">
          <a:solidFill>
            <a:schemeClr val="tx1"/>
          </a:solidFill>
          <a:latin typeface="+mn-lt"/>
          <a:ea typeface="+mn-ea"/>
          <a:cs typeface="+mn-cs"/>
        </a:defRPr>
      </a:lvl4pPr>
      <a:lvl5pPr marL="1852502" algn="l" defTabSz="926250" rtl="0" eaLnBrk="1" latinLnBrk="0" hangingPunct="1">
        <a:defRPr lang="bg-BG" sz="1819" kern="1200">
          <a:solidFill>
            <a:schemeClr val="tx1"/>
          </a:solidFill>
          <a:latin typeface="+mn-lt"/>
          <a:ea typeface="+mn-ea"/>
          <a:cs typeface="+mn-cs"/>
        </a:defRPr>
      </a:lvl5pPr>
      <a:lvl6pPr marL="2315627" algn="l" defTabSz="926250" rtl="0" eaLnBrk="1" latinLnBrk="0" hangingPunct="1">
        <a:defRPr lang="bg-BG" sz="1819" kern="1200">
          <a:solidFill>
            <a:schemeClr val="tx1"/>
          </a:solidFill>
          <a:latin typeface="+mn-lt"/>
          <a:ea typeface="+mn-ea"/>
          <a:cs typeface="+mn-cs"/>
        </a:defRPr>
      </a:lvl6pPr>
      <a:lvl7pPr marL="2778752" algn="l" defTabSz="926250" rtl="0" eaLnBrk="1" latinLnBrk="0" hangingPunct="1">
        <a:defRPr lang="bg-BG" sz="1819" kern="1200">
          <a:solidFill>
            <a:schemeClr val="tx1"/>
          </a:solidFill>
          <a:latin typeface="+mn-lt"/>
          <a:ea typeface="+mn-ea"/>
          <a:cs typeface="+mn-cs"/>
        </a:defRPr>
      </a:lvl7pPr>
      <a:lvl8pPr marL="3241878" algn="l" defTabSz="926250" rtl="0" eaLnBrk="1" latinLnBrk="0" hangingPunct="1">
        <a:defRPr lang="bg-BG" sz="1819" kern="1200">
          <a:solidFill>
            <a:schemeClr val="tx1"/>
          </a:solidFill>
          <a:latin typeface="+mn-lt"/>
          <a:ea typeface="+mn-ea"/>
          <a:cs typeface="+mn-cs"/>
        </a:defRPr>
      </a:lvl8pPr>
      <a:lvl9pPr marL="3705003" algn="l" defTabSz="926250" rtl="0" eaLnBrk="1" latinLnBrk="0" hangingPunct="1">
        <a:defRPr lang="bg-BG" sz="18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онтейнер за текст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/>
              <a:t>Сертификат за завършване</a:t>
            </a:r>
          </a:p>
        </p:txBody>
      </p:sp>
      <p:sp>
        <p:nvSpPr>
          <p:cNvPr id="18" name="Контейнер за текст 1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bg-BG" dirty="0"/>
              <a:t>завърши успешно </a:t>
            </a:r>
          </a:p>
          <a:p>
            <a:r>
              <a:rPr lang="bg-BG" dirty="0"/>
              <a:t>програмата "Върхови постижения в бизнеса"</a:t>
            </a:r>
          </a:p>
        </p:txBody>
      </p:sp>
      <p:sp>
        <p:nvSpPr>
          <p:cNvPr id="16" name="Контейнер за текст 1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bg-BG"/>
              <a:t>Богомил Иванов</a:t>
            </a:r>
          </a:p>
        </p:txBody>
      </p:sp>
      <p:sp>
        <p:nvSpPr>
          <p:cNvPr id="12" name="Контейнер за текст 1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bg-BG"/>
              <a:t>Настоящото удостоверява, че</a:t>
            </a:r>
          </a:p>
        </p:txBody>
      </p:sp>
      <p:sp>
        <p:nvSpPr>
          <p:cNvPr id="17" name="Контейнер за текст 1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bg-BG" sz="750" dirty="0"/>
              <a:t>Биляна Иванова, координатор на програмата</a:t>
            </a:r>
          </a:p>
        </p:txBody>
      </p:sp>
      <p:sp>
        <p:nvSpPr>
          <p:cNvPr id="19" name="Контейнер за текст 1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bg-BG" sz="750" dirty="0"/>
              <a:t>03.04.2012 г.</a:t>
            </a:r>
            <a:endParaRPr lang="bg-BG" sz="750" dirty="0"/>
          </a:p>
        </p:txBody>
      </p:sp>
    </p:spTree>
    <p:extLst>
      <p:ext uri="{BB962C8B-B14F-4D97-AF65-F5344CB8AC3E}">
        <p14:creationId xmlns:p14="http://schemas.microsoft.com/office/powerpoint/2010/main" val="422353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ртификат">
  <a:themeElements>
    <a:clrScheme name="Сертификат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lang="bg-BG" sz="16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lang="bg-BG" sz="160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6464DD-FE04-4794-AF35-7D06D816A1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3D597B-66D3-4E31-88A9-9EC86543888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A0E84B0-8EAE-4609-A43E-46FBD0185C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</Words>
  <Application>Microsoft Office PowerPoint</Application>
  <PresentationFormat>Презентация на цял екран (4:3)</PresentationFormat>
  <Paragraphs>7</Paragraphs>
  <Slides>1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</vt:i4>
      </vt:variant>
    </vt:vector>
  </HeadingPairs>
  <TitlesOfParts>
    <vt:vector size="4" baseType="lpstr">
      <vt:lpstr>Arial</vt:lpstr>
      <vt:lpstr>Palatino Linotype</vt:lpstr>
      <vt:lpstr>Сертификат</vt:lpstr>
      <vt:lpstr>Презентация на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2013-07-30T13:24:31Z</dcterms:created>
  <dcterms:modified xsi:type="dcterms:W3CDTF">2013-12-06T13:21:31Z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