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</p:sldIdLst>
  <p:sldSz cx="9144000" cy="6858000" type="screen4x3"/>
  <p:notesSz cx="6858000" cy="9144000"/>
  <p:defaultTextStyle>
    <a:defPPr rtl="0"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16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108" title="Рамка с фонова графика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5" name="Правоъгълник 4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/>
          </a:p>
        </p:txBody>
      </p:sp>
      <p:grpSp>
        <p:nvGrpSpPr>
          <p:cNvPr id="6" name="Група 5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/>
          </a:solidFill>
        </p:grpSpPr>
        <p:sp>
          <p:nvSpPr>
            <p:cNvPr id="7" name="Свободна линия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" name="Свободна линия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" name="Свободна линия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Свободна линия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Свободна линия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Свободна линия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Свободна линия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Свободна линия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Свободна линия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Свободна линия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Свободна линия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Свободна линия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Свободна линия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0" name="Свободна линия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1" name="Свободна линия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2" name="Свободна линия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3" name="Свободна линия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4" name="Свободна линия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5" name="Свободна линия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6" name="Свободна линия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7" name="Свободна линия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8" name="Свободна линия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9" name="Свободна линия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0" name="Свободна линия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1" name="Свободна линия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2" name="Свободна линия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3" name="Свободна линия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4" name="Свободна линия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5" name="Свободна линия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6" name="Свободна линия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7" name="Свободна линия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8" name="Свободна линия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9" name="Свободна линия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0" name="Свободна линия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1" name="Свободна линия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2" name="Свободна линия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3" name="Свободна линия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4" name="Свободна линия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5" name="Свободна линия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6" name="Свободна линия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7" name="Свободна линия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Свободна линия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9" name="Свободна линия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0" name="Свободна линия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1" name="Свободна линия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2" name="Свободна линия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3" name="Свободна линия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4" name="Свободна линия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5" name="Свободна линия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6" name="Свободна линия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7" name="Свободна линия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8" name="Свободна линия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9" name="Свободна линия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0" name="Свободна линия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1" name="Свободна линия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2" name="Свободна линия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3" name="Свободна линия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4" name="Свободна линия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5" name="Свободна линия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6" name="Свободна линия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7" name="Свободна линия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8" name="Свободна линия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9" name="Свободна линия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0" name="Свободна линия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1" name="Свободна линия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2" name="Свободна линия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3" name="Свободна линия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4" name="Свободна линия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5" name="Свободна линия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6" name="Свободна линия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3" name="Подзаглавие"/>
          <p:cNvSpPr>
            <a:spLocks noGrp="1"/>
          </p:cNvSpPr>
          <p:nvPr>
            <p:ph type="subTitle" idx="1"/>
          </p:nvPr>
        </p:nvSpPr>
        <p:spPr>
          <a:xfrm>
            <a:off x="1088136" y="1107275"/>
            <a:ext cx="6967728" cy="865721"/>
          </a:xfrm>
          <a:prstGeom prst="rect">
            <a:avLst/>
          </a:prstGeom>
        </p:spPr>
        <p:txBody>
          <a:bodyPr rtlCol="0" anchor="ctr" anchorCtr="0"/>
          <a:lstStyle>
            <a:lvl1pPr marL="0" indent="0" algn="ctr">
              <a:buNone/>
              <a:defRPr sz="2800" i="0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bg" dirty="0"/>
              <a:t>Щракнете, за да редактирате стила на подзаглавието в образеца</a:t>
            </a:r>
          </a:p>
        </p:txBody>
      </p:sp>
      <p:grpSp>
        <p:nvGrpSpPr>
          <p:cNvPr id="77" name="Група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/>
          </a:solidFill>
        </p:grpSpPr>
        <p:sp>
          <p:nvSpPr>
            <p:cNvPr id="78" name="Свободна линия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9" name="Свободна линия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87" name="Контейнер за текст 86"/>
          <p:cNvSpPr>
            <a:spLocks noGrp="1"/>
          </p:cNvSpPr>
          <p:nvPr>
            <p:ph type="body" sz="quarter" idx="10"/>
          </p:nvPr>
        </p:nvSpPr>
        <p:spPr>
          <a:xfrm>
            <a:off x="1092200" y="2770632"/>
            <a:ext cx="6970713" cy="292608"/>
          </a:xfrm>
        </p:spPr>
        <p:txBody>
          <a:bodyPr rtlCol="0"/>
          <a:lstStyle>
            <a:lvl1pPr>
              <a:defRPr i="1"/>
            </a:lvl1pPr>
          </a:lstStyle>
          <a:p>
            <a:pPr lvl="0" rtl="0"/>
            <a:r>
              <a:rPr lang="bg" dirty="0"/>
              <a:t>Редактиране на стиловете на текста на образеца</a:t>
            </a:r>
          </a:p>
        </p:txBody>
      </p:sp>
      <p:sp>
        <p:nvSpPr>
          <p:cNvPr id="2" name="Заглавие"/>
          <p:cNvSpPr>
            <a:spLocks noGrp="1"/>
          </p:cNvSpPr>
          <p:nvPr>
            <p:ph type="ctrTitle" hasCustomPrompt="1"/>
          </p:nvPr>
        </p:nvSpPr>
        <p:spPr>
          <a:xfrm>
            <a:off x="1088136" y="3099816"/>
            <a:ext cx="6967728" cy="1088136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algn="ctr">
              <a:defRPr sz="3200"/>
            </a:lvl1pPr>
          </a:lstStyle>
          <a:p>
            <a:pPr rtl="0"/>
            <a:r>
              <a:rPr lang="bg" dirty="0"/>
              <a:t>Щракнете, за да редактирате стила на заглавието в</a:t>
            </a:r>
            <a:r>
              <a:rPr lang="en-US" dirty="0"/>
              <a:t> </a:t>
            </a:r>
            <a:r>
              <a:rPr lang="bg" dirty="0"/>
              <a:t>образеца</a:t>
            </a:r>
          </a:p>
        </p:txBody>
      </p:sp>
      <p:sp>
        <p:nvSpPr>
          <p:cNvPr id="91" name="Контейнер за текст 90"/>
          <p:cNvSpPr>
            <a:spLocks noGrp="1"/>
          </p:cNvSpPr>
          <p:nvPr>
            <p:ph type="body" sz="quarter" idx="12"/>
          </p:nvPr>
        </p:nvSpPr>
        <p:spPr>
          <a:xfrm>
            <a:off x="1088136" y="4200525"/>
            <a:ext cx="6967728" cy="789531"/>
          </a:xfrm>
        </p:spPr>
        <p:txBody>
          <a:bodyPr rtlCol="0" anchor="t" anchorCtr="0"/>
          <a:lstStyle>
            <a:lvl1pPr>
              <a:defRPr i="1"/>
            </a:lvl1pPr>
          </a:lstStyle>
          <a:p>
            <a:pPr lvl="0" rtl="0"/>
            <a:r>
              <a:rPr lang="bg" dirty="0"/>
              <a:t>Редактиране на стиловете на текста на образеца</a:t>
            </a:r>
          </a:p>
        </p:txBody>
      </p:sp>
      <p:sp>
        <p:nvSpPr>
          <p:cNvPr id="93" name="Контейнер за текст 92"/>
          <p:cNvSpPr>
            <a:spLocks noGrp="1"/>
          </p:cNvSpPr>
          <p:nvPr>
            <p:ph type="body" sz="quarter" idx="13"/>
          </p:nvPr>
        </p:nvSpPr>
        <p:spPr>
          <a:xfrm>
            <a:off x="1406653" y="5338450"/>
            <a:ext cx="550302" cy="204853"/>
          </a:xfrm>
        </p:spPr>
        <p:txBody>
          <a:bodyPr rtlCol="0" anchor="t" anchorCtr="0">
            <a:noAutofit/>
          </a:bodyPr>
          <a:lstStyle>
            <a:lvl1pPr algn="l">
              <a:defRPr sz="900"/>
            </a:lvl1pPr>
          </a:lstStyle>
          <a:p>
            <a:pPr lvl="0" rtl="0"/>
            <a:r>
              <a:rPr lang="bg" dirty="0"/>
              <a:t>Редактиране на стиловете на текста на образеца</a:t>
            </a:r>
          </a:p>
        </p:txBody>
      </p:sp>
      <p:cxnSp>
        <p:nvCxnSpPr>
          <p:cNvPr id="80" name="Право съединение 79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Контейнер за текст 102"/>
          <p:cNvSpPr>
            <a:spLocks noGrp="1"/>
          </p:cNvSpPr>
          <p:nvPr>
            <p:ph type="body" sz="quarter" idx="17"/>
          </p:nvPr>
        </p:nvSpPr>
        <p:spPr>
          <a:xfrm>
            <a:off x="1984248" y="5513832"/>
            <a:ext cx="3432175" cy="439738"/>
          </a:xfrm>
        </p:spPr>
        <p:txBody>
          <a:bodyPr lIns="91440" tIns="45720" rIns="91440" bIns="45720" rtlCol="0" anchor="t" anchorCtr="0">
            <a:normAutofit/>
          </a:bodyPr>
          <a:lstStyle>
            <a:lvl1pPr algn="ctr">
              <a:defRPr sz="900" i="0"/>
            </a:lvl1pPr>
          </a:lstStyle>
          <a:p>
            <a:pPr lvl="0" rtl="0"/>
            <a:r>
              <a:rPr lang="bg" dirty="0"/>
              <a:t>Редактиране на стиловете на текста на образеца</a:t>
            </a:r>
          </a:p>
        </p:txBody>
      </p:sp>
      <p:sp>
        <p:nvSpPr>
          <p:cNvPr id="99" name="Контейнер за текст 98"/>
          <p:cNvSpPr>
            <a:spLocks noGrp="1"/>
          </p:cNvSpPr>
          <p:nvPr>
            <p:ph type="body" sz="quarter" idx="15"/>
          </p:nvPr>
        </p:nvSpPr>
        <p:spPr>
          <a:xfrm>
            <a:off x="5664200" y="5340096"/>
            <a:ext cx="548640" cy="201168"/>
          </a:xfrm>
        </p:spPr>
        <p:txBody>
          <a:bodyPr rtlCol="0" anchor="t" anchorCtr="0">
            <a:noAutofit/>
          </a:bodyPr>
          <a:lstStyle>
            <a:lvl1pPr algn="l">
              <a:defRPr sz="900"/>
            </a:lvl1pPr>
          </a:lstStyle>
          <a:p>
            <a:pPr lvl="0" rtl="0"/>
            <a:r>
              <a:rPr lang="bg" dirty="0"/>
              <a:t>Редактиране на стиловете на текста на образеца</a:t>
            </a:r>
          </a:p>
        </p:txBody>
      </p:sp>
      <p:sp>
        <p:nvSpPr>
          <p:cNvPr id="101" name="Контейнер за текст 100"/>
          <p:cNvSpPr>
            <a:spLocks noGrp="1"/>
          </p:cNvSpPr>
          <p:nvPr>
            <p:ph type="body" sz="quarter" idx="16" hasCustomPrompt="1"/>
          </p:nvPr>
        </p:nvSpPr>
        <p:spPr>
          <a:xfrm>
            <a:off x="6257155" y="5074365"/>
            <a:ext cx="1490472" cy="406414"/>
          </a:xfrm>
        </p:spPr>
        <p:txBody>
          <a:bodyPr rtlCol="0" anchor="b">
            <a:normAutofit/>
          </a:bodyPr>
          <a:lstStyle>
            <a:lvl1pPr>
              <a:defRPr sz="900"/>
            </a:lvl1pPr>
          </a:lstStyle>
          <a:p>
            <a:pPr lvl="0" rtl="0"/>
            <a:r>
              <a:rPr lang="bg" dirty="0"/>
              <a:t>Редактиране на стиловете на текста на образеца</a:t>
            </a:r>
          </a:p>
        </p:txBody>
      </p:sp>
      <p:cxnSp>
        <p:nvCxnSpPr>
          <p:cNvPr id="81" name="Право съединение 80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49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bg" dirty="0"/>
              <a:t>Щракнете, за да редактирате стила на заглавието в образеца</a:t>
            </a:r>
            <a:endParaRPr lang="en-US" dirty="0"/>
          </a:p>
        </p:txBody>
      </p:sp>
      <p:sp>
        <p:nvSpPr>
          <p:cNvPr id="8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pPr lvl="0" rtl="0"/>
            <a:r>
              <a:rPr lang="bg"/>
              <a:t>Щракнете, за да редактирате стилове на текст в образеца</a:t>
            </a:r>
          </a:p>
          <a:p>
            <a:pPr lvl="0" rtl="0"/>
            <a:r>
              <a:rPr lang="bg"/>
              <a:t>Второ ниво</a:t>
            </a:r>
          </a:p>
          <a:p>
            <a:pPr lvl="0" rtl="0"/>
            <a:r>
              <a:rPr lang="bg"/>
              <a:t>Трето ниво</a:t>
            </a:r>
          </a:p>
          <a:p>
            <a:pPr lvl="0" rtl="0"/>
            <a:r>
              <a:rPr lang="bg"/>
              <a:t>Четвърто ниво</a:t>
            </a:r>
          </a:p>
          <a:p>
            <a:pPr lvl="0" rtl="0"/>
            <a:r>
              <a:rPr lang="bg"/>
              <a:t>Пето ниво</a:t>
            </a:r>
          </a:p>
        </p:txBody>
      </p:sp>
      <p:sp>
        <p:nvSpPr>
          <p:cNvPr id="9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1.2.2017 г.</a:t>
            </a:r>
          </a:p>
        </p:txBody>
      </p:sp>
      <p:sp>
        <p:nvSpPr>
          <p:cNvPr id="10" name="Контейнер за долен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11" name="Контейнер за номер на слайд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151D063-4D9E-4407-B53D-6CB4C75EDD74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5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buFontTx/>
        <a:buNone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лавие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bg" dirty="0"/>
              <a:t>Служител на месеца</a:t>
            </a:r>
          </a:p>
        </p:txBody>
      </p:sp>
      <p:sp>
        <p:nvSpPr>
          <p:cNvPr id="24" name="Контейнер за текст 2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bg" dirty="0"/>
              <a:t>връчва се на</a:t>
            </a:r>
            <a:endParaRPr lang="en-US" dirty="0"/>
          </a:p>
        </p:txBody>
      </p:sp>
      <p:sp>
        <p:nvSpPr>
          <p:cNvPr id="14" name="Заглавие 1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bg" dirty="0"/>
              <a:t>Име на получател</a:t>
            </a:r>
            <a:endParaRPr lang="en-US" dirty="0"/>
          </a:p>
        </p:txBody>
      </p:sp>
      <p:sp>
        <p:nvSpPr>
          <p:cNvPr id="25" name="Контейнер за текст 2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bg" dirty="0"/>
              <a:t>Като признание за</a:t>
            </a:r>
            <a:r>
              <a:rPr lang="en-US" dirty="0"/>
              <a:t> </a:t>
            </a:r>
            <a:r>
              <a:rPr lang="bg" dirty="0"/>
              <a:t>вашата всеотдайност</a:t>
            </a:r>
            <a:br>
              <a:rPr lang="en-US" dirty="0"/>
            </a:br>
            <a:r>
              <a:rPr lang="bg" dirty="0"/>
              <a:t>желание и упорит труд</a:t>
            </a:r>
            <a:endParaRPr lang="en-US" dirty="0"/>
          </a:p>
        </p:txBody>
      </p:sp>
      <p:sp>
        <p:nvSpPr>
          <p:cNvPr id="26" name="Контейнер за текст 2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bg"/>
              <a:t>Подпис</a:t>
            </a:r>
            <a:endParaRPr lang="en-US" dirty="0"/>
          </a:p>
        </p:txBody>
      </p:sp>
      <p:sp>
        <p:nvSpPr>
          <p:cNvPr id="29" name="Контейнер за текст 2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bg" dirty="0"/>
              <a:t>Име/титла на връчващия</a:t>
            </a:r>
            <a:endParaRPr lang="en-US" dirty="0"/>
          </a:p>
        </p:txBody>
      </p:sp>
      <p:sp>
        <p:nvSpPr>
          <p:cNvPr id="27" name="Контейнер за текст 2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bg" dirty="0"/>
              <a:t>Дата</a:t>
            </a:r>
            <a:endParaRPr lang="en-US" dirty="0"/>
          </a:p>
        </p:txBody>
      </p:sp>
      <p:sp>
        <p:nvSpPr>
          <p:cNvPr id="28" name="Контейнер за текст 27"/>
          <p:cNvSpPr>
            <a:spLocks noGrp="1"/>
          </p:cNvSpPr>
          <p:nvPr>
            <p:ph type="body" sz="quarter" idx="16"/>
          </p:nvPr>
        </p:nvSpPr>
        <p:spPr>
          <a:xfrm>
            <a:off x="6246875" y="5263716"/>
            <a:ext cx="1490472" cy="217921"/>
          </a:xfrm>
        </p:spPr>
        <p:txBody>
          <a:bodyPr rtlCol="0" anchor="b">
            <a:normAutofit/>
          </a:bodyPr>
          <a:lstStyle/>
          <a:p>
            <a:pPr rtl="0"/>
            <a:r>
              <a:rPr lang="en-US" dirty="0"/>
              <a:t>1 </a:t>
            </a:r>
            <a:r>
              <a:rPr lang="en-US" dirty="0" err="1"/>
              <a:t>февруари</a:t>
            </a:r>
            <a:r>
              <a:rPr lang="en-US" dirty="0"/>
              <a:t> 2017 г.  </a:t>
            </a:r>
          </a:p>
        </p:txBody>
      </p:sp>
    </p:spTree>
    <p:extLst>
      <p:ext uri="{BB962C8B-B14F-4D97-AF65-F5344CB8AC3E}">
        <p14:creationId xmlns:p14="http://schemas.microsoft.com/office/powerpoint/2010/main" val="40247965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Certificate Blu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CA0072-EF6F-49C8-9948-E39879A03CD0}" vid="{C2D2678B-0422-4FB2-9F72-84FAB01C4A0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C3188BFB-EBEB-437C-8543-A67D488DC4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1A5F79-2E3D-4537-AE46-7AEDF7D9BE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D76C6C-3CB9-46FB-A268-76B64BD9B8D4}">
  <ds:schemaRefs>
    <ds:schemaRef ds:uri="http://schemas.microsoft.com/office/2006/metadata/properties"/>
    <ds:schemaRef ds:uri="http://schemas.microsoft.com/office/infopath/2007/PartnerControls"/>
    <ds:schemaRef ds:uri="40262f94-9f35-4ac3-9a90-690165a166b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76</TotalTime>
  <Words>26</Words>
  <Application>Microsoft Office PowerPoint</Application>
  <PresentationFormat>Презентация на цял екран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4" baseType="lpstr">
      <vt:lpstr>Arial</vt:lpstr>
      <vt:lpstr>Cambria</vt:lpstr>
      <vt:lpstr>Тема1</vt:lpstr>
      <vt:lpstr>Име на получател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Име на получател</dc:title>
  <cp:lastModifiedBy>admin</cp:lastModifiedBy>
  <cp:revision>2</cp:revision>
  <dcterms:created xsi:type="dcterms:W3CDTF">2017-01-31T21:59:38Z</dcterms:created>
  <dcterms:modified xsi:type="dcterms:W3CDTF">2018-04-25T13:35:23Z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