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61" autoAdjust="0"/>
  </p:normalViewPr>
  <p:slideViewPr>
    <p:cSldViewPr snapToGrid="0" showGuides="1">
      <p:cViewPr varScale="1">
        <p:scale>
          <a:sx n="88" d="100"/>
          <a:sy n="88" d="100"/>
        </p:scale>
        <p:origin x="200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E6760E-F388-4F0B-A1AB-C969D83B1CD2}" type="datetime1">
              <a:rPr lang="bg-BG" smtClean="0"/>
              <a:pPr algn="r" rtl="0"/>
              <a:t>28.12.2013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C52A26E-F87B-4AF7-8C23-70223CF786B0}" type="datetime1">
              <a:rPr lang="bg-BG" smtClean="0"/>
              <a:pPr/>
              <a:t>28.12.2013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За да промените първата примерна визитна картичка, заместете съдържанието със свое собствено. </a:t>
            </a:r>
          </a:p>
          <a:p>
            <a:pPr rtl="0"/>
            <a:endParaRPr lang="bg-BG" baseline="0" noProof="0" dirty="0" smtClean="0"/>
          </a:p>
          <a:p>
            <a:pPr rtl="0"/>
            <a:r>
              <a:rPr lang="bg-BG" baseline="0" dirty="0" smtClean="0"/>
              <a:t>Или, ако предпочитате да започнете на чисто, натиснете бутона "Нов слайд" в раздела "Начало", за да вмъкнете нова страница. Сега въведете своя текст в празните контейнери.</a:t>
            </a:r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формление по избо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Контейнер за текст 2"/>
          <p:cNvSpPr>
            <a:spLocks noGrp="1"/>
          </p:cNvSpPr>
          <p:nvPr>
            <p:ph type="body" sz="quarter" idx="88" hasCustomPrompt="1"/>
          </p:nvPr>
        </p:nvSpPr>
        <p:spPr>
          <a:xfrm>
            <a:off x="1377023" y="674780"/>
            <a:ext cx="2260406" cy="18315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137" hasCustomPrompt="1"/>
          </p:nvPr>
        </p:nvSpPr>
        <p:spPr>
          <a:xfrm>
            <a:off x="1377023" y="867678"/>
            <a:ext cx="2260406" cy="15401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138" hasCustomPrompt="1"/>
          </p:nvPr>
        </p:nvSpPr>
        <p:spPr>
          <a:xfrm>
            <a:off x="1426033" y="1226614"/>
            <a:ext cx="2211395" cy="3843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75" name="Контейнер за текст 2"/>
          <p:cNvSpPr>
            <a:spLocks noGrp="1"/>
          </p:cNvSpPr>
          <p:nvPr>
            <p:ph type="body" sz="quarter" idx="140" hasCustomPrompt="1"/>
          </p:nvPr>
        </p:nvSpPr>
        <p:spPr>
          <a:xfrm>
            <a:off x="1426034" y="1683600"/>
            <a:ext cx="309600" cy="12816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77" name="Контейнер за текст 2"/>
          <p:cNvSpPr>
            <a:spLocks noGrp="1"/>
          </p:cNvSpPr>
          <p:nvPr>
            <p:ph type="body" sz="quarter" idx="141" hasCustomPrompt="1"/>
          </p:nvPr>
        </p:nvSpPr>
        <p:spPr>
          <a:xfrm>
            <a:off x="1742364" y="1683600"/>
            <a:ext cx="1847248" cy="12816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78" name="Контейнер за текст 2"/>
          <p:cNvSpPr>
            <a:spLocks noGrp="1"/>
          </p:cNvSpPr>
          <p:nvPr>
            <p:ph type="body" sz="quarter" idx="142" hasCustomPrompt="1"/>
          </p:nvPr>
        </p:nvSpPr>
        <p:spPr>
          <a:xfrm>
            <a:off x="1426033" y="1820148"/>
            <a:ext cx="456531" cy="12942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79" name="Контейнер за текст 2"/>
          <p:cNvSpPr>
            <a:spLocks noGrp="1"/>
          </p:cNvSpPr>
          <p:nvPr>
            <p:ph type="body" sz="quarter" idx="143" hasCustomPrompt="1"/>
          </p:nvPr>
        </p:nvSpPr>
        <p:spPr>
          <a:xfrm>
            <a:off x="1882562" y="1820149"/>
            <a:ext cx="1707052" cy="12860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80" name="Контейнер за текст 2"/>
          <p:cNvSpPr>
            <a:spLocks noGrp="1"/>
          </p:cNvSpPr>
          <p:nvPr>
            <p:ph type="body" sz="quarter" idx="144" hasCustomPrompt="1"/>
          </p:nvPr>
        </p:nvSpPr>
        <p:spPr>
          <a:xfrm>
            <a:off x="1426034" y="1956815"/>
            <a:ext cx="624619" cy="13225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81" name="Контейнер за текст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50651" y="1955156"/>
            <a:ext cx="1538964" cy="13151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cxnSp>
        <p:nvCxnSpPr>
          <p:cNvPr id="5" name="Прав съединител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Контейнер за текст 2"/>
          <p:cNvSpPr>
            <a:spLocks noGrp="1"/>
          </p:cNvSpPr>
          <p:nvPr>
            <p:ph type="body" sz="quarter" idx="146" hasCustomPrompt="1"/>
          </p:nvPr>
        </p:nvSpPr>
        <p:spPr>
          <a:xfrm>
            <a:off x="4552878" y="674780"/>
            <a:ext cx="2245853" cy="19199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15" name="Контейнер за текст 2"/>
          <p:cNvSpPr>
            <a:spLocks noGrp="1"/>
          </p:cNvSpPr>
          <p:nvPr>
            <p:ph type="body" sz="quarter" idx="147" hasCustomPrompt="1"/>
          </p:nvPr>
        </p:nvSpPr>
        <p:spPr>
          <a:xfrm>
            <a:off x="4552878" y="867678"/>
            <a:ext cx="2245853" cy="16144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16" name="Контейнер за текст 2"/>
          <p:cNvSpPr>
            <a:spLocks noGrp="1"/>
          </p:cNvSpPr>
          <p:nvPr>
            <p:ph type="body" sz="quarter" idx="148" hasCustomPrompt="1"/>
          </p:nvPr>
        </p:nvSpPr>
        <p:spPr>
          <a:xfrm>
            <a:off x="4639144" y="1226614"/>
            <a:ext cx="2159588" cy="39647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17" name="Контейнер за текст 2"/>
          <p:cNvSpPr>
            <a:spLocks noGrp="1"/>
          </p:cNvSpPr>
          <p:nvPr>
            <p:ph type="body" sz="quarter" idx="149" hasCustomPrompt="1"/>
          </p:nvPr>
        </p:nvSpPr>
        <p:spPr>
          <a:xfrm>
            <a:off x="4639144" y="1683599"/>
            <a:ext cx="312583" cy="12077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18" name="Контейнер за текст 2"/>
          <p:cNvSpPr>
            <a:spLocks noGrp="1"/>
          </p:cNvSpPr>
          <p:nvPr>
            <p:ph type="body" sz="quarter" idx="150" hasCustomPrompt="1"/>
          </p:nvPr>
        </p:nvSpPr>
        <p:spPr>
          <a:xfrm>
            <a:off x="4951726" y="1683599"/>
            <a:ext cx="1829034" cy="12143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19" name="Контейнер за текст 2"/>
          <p:cNvSpPr>
            <a:spLocks noGrp="1"/>
          </p:cNvSpPr>
          <p:nvPr>
            <p:ph type="body" sz="quarter" idx="151" hasCustomPrompt="1"/>
          </p:nvPr>
        </p:nvSpPr>
        <p:spPr>
          <a:xfrm>
            <a:off x="4639144" y="1817676"/>
            <a:ext cx="458008" cy="13881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20" name="Контейнер за текст 2"/>
          <p:cNvSpPr>
            <a:spLocks noGrp="1"/>
          </p:cNvSpPr>
          <p:nvPr>
            <p:ph type="body" sz="quarter" idx="152" hasCustomPrompt="1"/>
          </p:nvPr>
        </p:nvSpPr>
        <p:spPr>
          <a:xfrm>
            <a:off x="5097152" y="1818339"/>
            <a:ext cx="1683608" cy="1368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21" name="Контейнер за текст 2"/>
          <p:cNvSpPr>
            <a:spLocks noGrp="1"/>
          </p:cNvSpPr>
          <p:nvPr>
            <p:ph type="body" sz="quarter" idx="153" hasCustomPrompt="1"/>
          </p:nvPr>
        </p:nvSpPr>
        <p:spPr>
          <a:xfrm>
            <a:off x="4637159" y="1968457"/>
            <a:ext cx="628385" cy="10887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22" name="Контейнер за текст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70471" y="1968458"/>
            <a:ext cx="1510289" cy="11148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23" name="Контейнер за текст 2"/>
          <p:cNvSpPr>
            <a:spLocks noGrp="1"/>
          </p:cNvSpPr>
          <p:nvPr>
            <p:ph type="body" sz="quarter" idx="155" hasCustomPrompt="1"/>
          </p:nvPr>
        </p:nvSpPr>
        <p:spPr>
          <a:xfrm>
            <a:off x="1377024" y="2504608"/>
            <a:ext cx="2260404" cy="1845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24" name="Контейнер за текст 2"/>
          <p:cNvSpPr>
            <a:spLocks noGrp="1"/>
          </p:cNvSpPr>
          <p:nvPr>
            <p:ph type="body" sz="quarter" idx="156" hasCustomPrompt="1"/>
          </p:nvPr>
        </p:nvSpPr>
        <p:spPr>
          <a:xfrm>
            <a:off x="1377024" y="2697506"/>
            <a:ext cx="2260404" cy="155153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25" name="Контейнер за текст 2"/>
          <p:cNvSpPr>
            <a:spLocks noGrp="1"/>
          </p:cNvSpPr>
          <p:nvPr>
            <p:ph type="body" sz="quarter" idx="157" hasCustomPrompt="1"/>
          </p:nvPr>
        </p:nvSpPr>
        <p:spPr>
          <a:xfrm>
            <a:off x="1433630" y="3056442"/>
            <a:ext cx="2203798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26" name="Контейнер за текст 2"/>
          <p:cNvSpPr>
            <a:spLocks noGrp="1"/>
          </p:cNvSpPr>
          <p:nvPr>
            <p:ph type="body" sz="quarter" idx="158" hasCustomPrompt="1"/>
          </p:nvPr>
        </p:nvSpPr>
        <p:spPr>
          <a:xfrm>
            <a:off x="1426033" y="3513428"/>
            <a:ext cx="305002" cy="12139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27" name="Контейнер за текст 2"/>
          <p:cNvSpPr>
            <a:spLocks noGrp="1"/>
          </p:cNvSpPr>
          <p:nvPr>
            <p:ph type="body" sz="quarter" idx="159" hasCustomPrompt="1"/>
          </p:nvPr>
        </p:nvSpPr>
        <p:spPr>
          <a:xfrm>
            <a:off x="1740695" y="3513428"/>
            <a:ext cx="1842144" cy="12692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28" name="Контейнер за текст 2"/>
          <p:cNvSpPr>
            <a:spLocks noGrp="1"/>
          </p:cNvSpPr>
          <p:nvPr>
            <p:ph type="body" sz="quarter" idx="160" hasCustomPrompt="1"/>
          </p:nvPr>
        </p:nvSpPr>
        <p:spPr>
          <a:xfrm>
            <a:off x="1426033" y="3649977"/>
            <a:ext cx="455155" cy="11431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29" name="Контейнер за текст 2"/>
          <p:cNvSpPr>
            <a:spLocks noGrp="1"/>
          </p:cNvSpPr>
          <p:nvPr>
            <p:ph type="body" sz="quarter" idx="161" hasCustomPrompt="1"/>
          </p:nvPr>
        </p:nvSpPr>
        <p:spPr>
          <a:xfrm>
            <a:off x="1888313" y="3649976"/>
            <a:ext cx="1695547" cy="1143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30" name="Контейнер за текст 2"/>
          <p:cNvSpPr>
            <a:spLocks noGrp="1"/>
          </p:cNvSpPr>
          <p:nvPr>
            <p:ph type="body" sz="quarter" idx="162" hasCustomPrompt="1"/>
          </p:nvPr>
        </p:nvSpPr>
        <p:spPr>
          <a:xfrm>
            <a:off x="1426033" y="3772673"/>
            <a:ext cx="624619" cy="14198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31" name="Контейнер за текст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50651" y="3772674"/>
            <a:ext cx="1532187" cy="14068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32" name="Контейнер за текст 2"/>
          <p:cNvSpPr>
            <a:spLocks noGrp="1"/>
          </p:cNvSpPr>
          <p:nvPr>
            <p:ph type="body" sz="quarter" idx="164" hasCustomPrompt="1"/>
          </p:nvPr>
        </p:nvSpPr>
        <p:spPr>
          <a:xfrm>
            <a:off x="4552879" y="2504609"/>
            <a:ext cx="2245851" cy="18361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33" name="Контейнер за текст 2"/>
          <p:cNvSpPr>
            <a:spLocks noGrp="1"/>
          </p:cNvSpPr>
          <p:nvPr>
            <p:ph type="body" sz="quarter" idx="165" hasCustomPrompt="1"/>
          </p:nvPr>
        </p:nvSpPr>
        <p:spPr>
          <a:xfrm>
            <a:off x="4552879" y="2697507"/>
            <a:ext cx="2245852" cy="15440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34" name="Контейнер за текст 2"/>
          <p:cNvSpPr>
            <a:spLocks noGrp="1"/>
          </p:cNvSpPr>
          <p:nvPr>
            <p:ph type="body" sz="quarter" idx="166" hasCustomPrompt="1"/>
          </p:nvPr>
        </p:nvSpPr>
        <p:spPr>
          <a:xfrm>
            <a:off x="4639540" y="3056441"/>
            <a:ext cx="2159190" cy="38900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35" name="Контейнер за текст 2"/>
          <p:cNvSpPr>
            <a:spLocks noGrp="1"/>
          </p:cNvSpPr>
          <p:nvPr>
            <p:ph type="body" sz="quarter" idx="167" hasCustomPrompt="1"/>
          </p:nvPr>
        </p:nvSpPr>
        <p:spPr>
          <a:xfrm>
            <a:off x="4637158" y="3513427"/>
            <a:ext cx="314567" cy="12784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36" name="Контейнер за текст 2"/>
          <p:cNvSpPr>
            <a:spLocks noGrp="1"/>
          </p:cNvSpPr>
          <p:nvPr>
            <p:ph type="body" sz="quarter" idx="168" hasCustomPrompt="1"/>
          </p:nvPr>
        </p:nvSpPr>
        <p:spPr>
          <a:xfrm>
            <a:off x="4951725" y="3513428"/>
            <a:ext cx="1829035" cy="12634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37" name="Контейнер за текст 2"/>
          <p:cNvSpPr>
            <a:spLocks noGrp="1"/>
          </p:cNvSpPr>
          <p:nvPr>
            <p:ph type="body" sz="quarter" idx="169" hasCustomPrompt="1"/>
          </p:nvPr>
        </p:nvSpPr>
        <p:spPr>
          <a:xfrm>
            <a:off x="4637158" y="3649977"/>
            <a:ext cx="459994" cy="10868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38" name="Контейнер за текст 2"/>
          <p:cNvSpPr>
            <a:spLocks noGrp="1"/>
          </p:cNvSpPr>
          <p:nvPr>
            <p:ph type="body" sz="quarter" idx="170" hasCustomPrompt="1"/>
          </p:nvPr>
        </p:nvSpPr>
        <p:spPr>
          <a:xfrm>
            <a:off x="5097152" y="3649978"/>
            <a:ext cx="1683608" cy="10868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39" name="Контейнер за текст 2"/>
          <p:cNvSpPr>
            <a:spLocks noGrp="1"/>
          </p:cNvSpPr>
          <p:nvPr>
            <p:ph type="body" sz="quarter" idx="171" hasCustomPrompt="1"/>
          </p:nvPr>
        </p:nvSpPr>
        <p:spPr>
          <a:xfrm>
            <a:off x="4637158" y="3768860"/>
            <a:ext cx="628385" cy="15647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40" name="Контейнер за текст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65542" y="3767307"/>
            <a:ext cx="1515218" cy="15483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41" name="Контейнер за текст 2"/>
          <p:cNvSpPr>
            <a:spLocks noGrp="1"/>
          </p:cNvSpPr>
          <p:nvPr>
            <p:ph type="body" sz="quarter" idx="173" hasCustomPrompt="1"/>
          </p:nvPr>
        </p:nvSpPr>
        <p:spPr>
          <a:xfrm>
            <a:off x="1391619" y="4330193"/>
            <a:ext cx="2245809" cy="1845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42" name="Контейнер за текст 2"/>
          <p:cNvSpPr>
            <a:spLocks noGrp="1"/>
          </p:cNvSpPr>
          <p:nvPr>
            <p:ph type="body" sz="quarter" idx="174" hasCustomPrompt="1"/>
          </p:nvPr>
        </p:nvSpPr>
        <p:spPr>
          <a:xfrm>
            <a:off x="1380227" y="4523092"/>
            <a:ext cx="2257202" cy="15242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43" name="Контейнер за текст 2"/>
          <p:cNvSpPr>
            <a:spLocks noGrp="1"/>
          </p:cNvSpPr>
          <p:nvPr>
            <p:ph type="body" sz="quarter" idx="175" hasCustomPrompt="1"/>
          </p:nvPr>
        </p:nvSpPr>
        <p:spPr>
          <a:xfrm>
            <a:off x="1420483" y="4882028"/>
            <a:ext cx="2216945" cy="36102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44" name="Контейнер за текст 2"/>
          <p:cNvSpPr>
            <a:spLocks noGrp="1"/>
          </p:cNvSpPr>
          <p:nvPr>
            <p:ph type="body" sz="quarter" idx="176" hasCustomPrompt="1"/>
          </p:nvPr>
        </p:nvSpPr>
        <p:spPr>
          <a:xfrm>
            <a:off x="1422925" y="5339012"/>
            <a:ext cx="308109" cy="14349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45" name="Контейнер за текст 2"/>
          <p:cNvSpPr>
            <a:spLocks noGrp="1"/>
          </p:cNvSpPr>
          <p:nvPr>
            <p:ph type="body" sz="quarter" idx="177" hasCustomPrompt="1"/>
          </p:nvPr>
        </p:nvSpPr>
        <p:spPr>
          <a:xfrm>
            <a:off x="1740273" y="5339013"/>
            <a:ext cx="1849339" cy="14205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46" name="Контейнер за текст 2"/>
          <p:cNvSpPr>
            <a:spLocks noGrp="1"/>
          </p:cNvSpPr>
          <p:nvPr>
            <p:ph type="body" sz="quarter" idx="178" hasCustomPrompt="1"/>
          </p:nvPr>
        </p:nvSpPr>
        <p:spPr>
          <a:xfrm>
            <a:off x="1422925" y="5490347"/>
            <a:ext cx="455881" cy="11458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47" name="Контейнер за текст 2"/>
          <p:cNvSpPr>
            <a:spLocks noGrp="1"/>
          </p:cNvSpPr>
          <p:nvPr>
            <p:ph type="body" sz="quarter" idx="179" hasCustomPrompt="1"/>
          </p:nvPr>
        </p:nvSpPr>
        <p:spPr>
          <a:xfrm>
            <a:off x="1883569" y="5489717"/>
            <a:ext cx="1706043" cy="11427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48" name="Контейнер за текст 2"/>
          <p:cNvSpPr>
            <a:spLocks noGrp="1"/>
          </p:cNvSpPr>
          <p:nvPr>
            <p:ph type="body" sz="quarter" idx="180" hasCustomPrompt="1"/>
          </p:nvPr>
        </p:nvSpPr>
        <p:spPr>
          <a:xfrm>
            <a:off x="1422925" y="5612229"/>
            <a:ext cx="627727" cy="1235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49" name="Контейнер за текст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50651" y="5611285"/>
            <a:ext cx="1538963" cy="12600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50" name="Контейнер за текст 2"/>
          <p:cNvSpPr>
            <a:spLocks noGrp="1"/>
          </p:cNvSpPr>
          <p:nvPr>
            <p:ph type="body" sz="quarter" idx="182" hasCustomPrompt="1"/>
          </p:nvPr>
        </p:nvSpPr>
        <p:spPr>
          <a:xfrm>
            <a:off x="4552879" y="4330193"/>
            <a:ext cx="2245852" cy="1845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51" name="Контейнер за текст 2"/>
          <p:cNvSpPr>
            <a:spLocks noGrp="1"/>
          </p:cNvSpPr>
          <p:nvPr>
            <p:ph type="body" sz="quarter" idx="183" hasCustomPrompt="1"/>
          </p:nvPr>
        </p:nvSpPr>
        <p:spPr>
          <a:xfrm>
            <a:off x="4552879" y="4523092"/>
            <a:ext cx="2245852" cy="16173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52" name="Контейнер за текст 2"/>
          <p:cNvSpPr>
            <a:spLocks noGrp="1"/>
          </p:cNvSpPr>
          <p:nvPr>
            <p:ph type="body" sz="quarter" idx="184" hasCustomPrompt="1"/>
          </p:nvPr>
        </p:nvSpPr>
        <p:spPr>
          <a:xfrm>
            <a:off x="4637158" y="4882027"/>
            <a:ext cx="2161572" cy="361021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53" name="Контейнер за текст 2"/>
          <p:cNvSpPr>
            <a:spLocks noGrp="1"/>
          </p:cNvSpPr>
          <p:nvPr>
            <p:ph type="body" sz="quarter" idx="185" hasCustomPrompt="1"/>
          </p:nvPr>
        </p:nvSpPr>
        <p:spPr>
          <a:xfrm>
            <a:off x="4637157" y="5339012"/>
            <a:ext cx="314567" cy="12644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54" name="Контейнер за текст 2"/>
          <p:cNvSpPr>
            <a:spLocks noGrp="1"/>
          </p:cNvSpPr>
          <p:nvPr>
            <p:ph type="body" sz="quarter" idx="186" hasCustomPrompt="1"/>
          </p:nvPr>
        </p:nvSpPr>
        <p:spPr>
          <a:xfrm>
            <a:off x="4951724" y="5339013"/>
            <a:ext cx="1829036" cy="12644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55" name="Контейнер за текст 2"/>
          <p:cNvSpPr>
            <a:spLocks noGrp="1"/>
          </p:cNvSpPr>
          <p:nvPr>
            <p:ph type="body" sz="quarter" idx="187" hasCustomPrompt="1"/>
          </p:nvPr>
        </p:nvSpPr>
        <p:spPr>
          <a:xfrm>
            <a:off x="4637158" y="5475562"/>
            <a:ext cx="459994" cy="12662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56" name="Контейнер за текст 2"/>
          <p:cNvSpPr>
            <a:spLocks noGrp="1"/>
          </p:cNvSpPr>
          <p:nvPr>
            <p:ph type="body" sz="quarter" idx="188" hasCustomPrompt="1"/>
          </p:nvPr>
        </p:nvSpPr>
        <p:spPr>
          <a:xfrm>
            <a:off x="5097152" y="5475562"/>
            <a:ext cx="1683608" cy="12662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57" name="Контейнер за текст 2"/>
          <p:cNvSpPr>
            <a:spLocks noGrp="1"/>
          </p:cNvSpPr>
          <p:nvPr>
            <p:ph type="body" sz="quarter" idx="189" hasCustomPrompt="1"/>
          </p:nvPr>
        </p:nvSpPr>
        <p:spPr>
          <a:xfrm>
            <a:off x="4637158" y="5611965"/>
            <a:ext cx="628384" cy="12116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58" name="Контейнер за текст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65542" y="5609027"/>
            <a:ext cx="1515218" cy="12410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59" name="Контейнер за текст 2"/>
          <p:cNvSpPr>
            <a:spLocks noGrp="1"/>
          </p:cNvSpPr>
          <p:nvPr>
            <p:ph type="body" sz="quarter" idx="191" hasCustomPrompt="1"/>
          </p:nvPr>
        </p:nvSpPr>
        <p:spPr>
          <a:xfrm>
            <a:off x="1391619" y="6160409"/>
            <a:ext cx="2245809" cy="18573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60" name="Контейнер за текст 2"/>
          <p:cNvSpPr>
            <a:spLocks noGrp="1"/>
          </p:cNvSpPr>
          <p:nvPr>
            <p:ph type="body" sz="quarter" idx="192" hasCustomPrompt="1"/>
          </p:nvPr>
        </p:nvSpPr>
        <p:spPr>
          <a:xfrm>
            <a:off x="1391619" y="6353307"/>
            <a:ext cx="2245809" cy="15618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61" name="Контейнер за текст 2"/>
          <p:cNvSpPr>
            <a:spLocks noGrp="1"/>
          </p:cNvSpPr>
          <p:nvPr>
            <p:ph type="body" sz="quarter" idx="193" hasCustomPrompt="1"/>
          </p:nvPr>
        </p:nvSpPr>
        <p:spPr>
          <a:xfrm>
            <a:off x="1420482" y="6712242"/>
            <a:ext cx="2216946" cy="38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62" name="Контейнер за текст 2"/>
          <p:cNvSpPr>
            <a:spLocks noGrp="1"/>
          </p:cNvSpPr>
          <p:nvPr>
            <p:ph type="body" sz="quarter" idx="194" hasCustomPrompt="1"/>
          </p:nvPr>
        </p:nvSpPr>
        <p:spPr>
          <a:xfrm>
            <a:off x="1417562" y="7169228"/>
            <a:ext cx="324802" cy="12454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63" name="Контейнер за текст 2"/>
          <p:cNvSpPr>
            <a:spLocks noGrp="1"/>
          </p:cNvSpPr>
          <p:nvPr>
            <p:ph type="body" sz="quarter" idx="195" hasCustomPrompt="1"/>
          </p:nvPr>
        </p:nvSpPr>
        <p:spPr>
          <a:xfrm>
            <a:off x="1742363" y="7169229"/>
            <a:ext cx="1840476" cy="1278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64" name="Контейнер за текст 2"/>
          <p:cNvSpPr>
            <a:spLocks noGrp="1"/>
          </p:cNvSpPr>
          <p:nvPr>
            <p:ph type="body" sz="quarter" idx="196" hasCustomPrompt="1"/>
          </p:nvPr>
        </p:nvSpPr>
        <p:spPr>
          <a:xfrm>
            <a:off x="1420483" y="7305778"/>
            <a:ext cx="465826" cy="11733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65" name="Контейнер за текст 2"/>
          <p:cNvSpPr>
            <a:spLocks noGrp="1"/>
          </p:cNvSpPr>
          <p:nvPr>
            <p:ph type="body" sz="quarter" idx="197" hasCustomPrompt="1"/>
          </p:nvPr>
        </p:nvSpPr>
        <p:spPr>
          <a:xfrm>
            <a:off x="1888313" y="7305778"/>
            <a:ext cx="1694525" cy="11579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66" name="Контейнер за текст 2"/>
          <p:cNvSpPr>
            <a:spLocks noGrp="1"/>
          </p:cNvSpPr>
          <p:nvPr>
            <p:ph type="body" sz="quarter" idx="198" hasCustomPrompt="1"/>
          </p:nvPr>
        </p:nvSpPr>
        <p:spPr>
          <a:xfrm>
            <a:off x="1417634" y="7431764"/>
            <a:ext cx="633018" cy="1386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67" name="Контейнер за текст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50651" y="7428411"/>
            <a:ext cx="1533209" cy="13828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68" name="Контейнер за текст 2"/>
          <p:cNvSpPr>
            <a:spLocks noGrp="1"/>
          </p:cNvSpPr>
          <p:nvPr>
            <p:ph type="body" sz="quarter" idx="200" hasCustomPrompt="1"/>
          </p:nvPr>
        </p:nvSpPr>
        <p:spPr>
          <a:xfrm>
            <a:off x="4552878" y="6160409"/>
            <a:ext cx="2245852" cy="19229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69" name="Контейнер за текст 2"/>
          <p:cNvSpPr>
            <a:spLocks noGrp="1"/>
          </p:cNvSpPr>
          <p:nvPr>
            <p:ph type="body" sz="quarter" idx="201" hasCustomPrompt="1"/>
          </p:nvPr>
        </p:nvSpPr>
        <p:spPr>
          <a:xfrm>
            <a:off x="4552878" y="6353307"/>
            <a:ext cx="2245852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70" name="Контейнер за текст 2"/>
          <p:cNvSpPr>
            <a:spLocks noGrp="1"/>
          </p:cNvSpPr>
          <p:nvPr>
            <p:ph type="body" sz="quarter" idx="202" hasCustomPrompt="1"/>
          </p:nvPr>
        </p:nvSpPr>
        <p:spPr>
          <a:xfrm>
            <a:off x="4637157" y="6712242"/>
            <a:ext cx="2190718" cy="38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71" name="Контейнер за текст 2"/>
          <p:cNvSpPr>
            <a:spLocks noGrp="1"/>
          </p:cNvSpPr>
          <p:nvPr>
            <p:ph type="body" sz="quarter" idx="203" hasCustomPrompt="1"/>
          </p:nvPr>
        </p:nvSpPr>
        <p:spPr>
          <a:xfrm>
            <a:off x="4637157" y="7169229"/>
            <a:ext cx="314567" cy="1307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72" name="Контейнер за текст 2"/>
          <p:cNvSpPr>
            <a:spLocks noGrp="1"/>
          </p:cNvSpPr>
          <p:nvPr>
            <p:ph type="body" sz="quarter" idx="204" hasCustomPrompt="1"/>
          </p:nvPr>
        </p:nvSpPr>
        <p:spPr>
          <a:xfrm>
            <a:off x="4951724" y="7169229"/>
            <a:ext cx="1829036" cy="12970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73" name="Контейнер за текст 2"/>
          <p:cNvSpPr>
            <a:spLocks noGrp="1"/>
          </p:cNvSpPr>
          <p:nvPr>
            <p:ph type="body" sz="quarter" idx="205" hasCustomPrompt="1"/>
          </p:nvPr>
        </p:nvSpPr>
        <p:spPr>
          <a:xfrm>
            <a:off x="4637156" y="7305778"/>
            <a:ext cx="459996" cy="11869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74" name="Контейнер за текст 2"/>
          <p:cNvSpPr>
            <a:spLocks noGrp="1"/>
          </p:cNvSpPr>
          <p:nvPr>
            <p:ph type="body" sz="quarter" idx="206" hasCustomPrompt="1"/>
          </p:nvPr>
        </p:nvSpPr>
        <p:spPr>
          <a:xfrm>
            <a:off x="5095669" y="7305778"/>
            <a:ext cx="1685091" cy="11579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75" name="Контейнер за текст 2"/>
          <p:cNvSpPr>
            <a:spLocks noGrp="1"/>
          </p:cNvSpPr>
          <p:nvPr>
            <p:ph type="body" sz="quarter" idx="207" hasCustomPrompt="1"/>
          </p:nvPr>
        </p:nvSpPr>
        <p:spPr>
          <a:xfrm>
            <a:off x="4637155" y="7430219"/>
            <a:ext cx="625201" cy="1402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76" name="Контейнер за текст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62356" y="7428411"/>
            <a:ext cx="1518404" cy="14558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77" name="Контейнер за текст 2"/>
          <p:cNvSpPr>
            <a:spLocks noGrp="1"/>
          </p:cNvSpPr>
          <p:nvPr>
            <p:ph type="body" sz="quarter" idx="209" hasCustomPrompt="1"/>
          </p:nvPr>
        </p:nvSpPr>
        <p:spPr>
          <a:xfrm>
            <a:off x="1391619" y="7995128"/>
            <a:ext cx="2245809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78" name="Контейнер за текст 2"/>
          <p:cNvSpPr>
            <a:spLocks noGrp="1"/>
          </p:cNvSpPr>
          <p:nvPr>
            <p:ph type="body" sz="quarter" idx="210" hasCustomPrompt="1"/>
          </p:nvPr>
        </p:nvSpPr>
        <p:spPr>
          <a:xfrm>
            <a:off x="1391619" y="8188026"/>
            <a:ext cx="2245809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79" name="Контейнер за текст 2"/>
          <p:cNvSpPr>
            <a:spLocks noGrp="1"/>
          </p:cNvSpPr>
          <p:nvPr>
            <p:ph type="body" sz="quarter" idx="211" hasCustomPrompt="1"/>
          </p:nvPr>
        </p:nvSpPr>
        <p:spPr>
          <a:xfrm>
            <a:off x="1417562" y="8546962"/>
            <a:ext cx="2219866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80" name="Контейнер за текст 2"/>
          <p:cNvSpPr>
            <a:spLocks noGrp="1"/>
          </p:cNvSpPr>
          <p:nvPr>
            <p:ph type="body" sz="quarter" idx="212" hasCustomPrompt="1"/>
          </p:nvPr>
        </p:nvSpPr>
        <p:spPr>
          <a:xfrm>
            <a:off x="1417219" y="9003948"/>
            <a:ext cx="319566" cy="12855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81" name="Контейнер за текст 2"/>
          <p:cNvSpPr>
            <a:spLocks noGrp="1"/>
          </p:cNvSpPr>
          <p:nvPr>
            <p:ph type="body" sz="quarter" idx="213" hasCustomPrompt="1"/>
          </p:nvPr>
        </p:nvSpPr>
        <p:spPr>
          <a:xfrm>
            <a:off x="1742363" y="9003948"/>
            <a:ext cx="1847248" cy="12705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82" name="Контейнер за текст 2"/>
          <p:cNvSpPr>
            <a:spLocks noGrp="1"/>
          </p:cNvSpPr>
          <p:nvPr>
            <p:ph type="body" sz="quarter" idx="214" hasCustomPrompt="1"/>
          </p:nvPr>
        </p:nvSpPr>
        <p:spPr>
          <a:xfrm>
            <a:off x="1417241" y="9140497"/>
            <a:ext cx="46532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83" name="Контейнер за текст 2"/>
          <p:cNvSpPr>
            <a:spLocks noGrp="1"/>
          </p:cNvSpPr>
          <p:nvPr>
            <p:ph type="body" sz="quarter" idx="215" hasCustomPrompt="1"/>
          </p:nvPr>
        </p:nvSpPr>
        <p:spPr>
          <a:xfrm>
            <a:off x="1888313" y="9140497"/>
            <a:ext cx="170027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84" name="Контейнер за текст 2"/>
          <p:cNvSpPr>
            <a:spLocks noGrp="1"/>
          </p:cNvSpPr>
          <p:nvPr>
            <p:ph type="body" sz="quarter" idx="216" hasCustomPrompt="1"/>
          </p:nvPr>
        </p:nvSpPr>
        <p:spPr>
          <a:xfrm>
            <a:off x="1417227" y="9277164"/>
            <a:ext cx="635859" cy="1371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85" name="Контейнер за текст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50651" y="9275669"/>
            <a:ext cx="1538962" cy="13862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  <p:sp>
        <p:nvSpPr>
          <p:cNvPr id="286" name="Контейнер за текст 2"/>
          <p:cNvSpPr>
            <a:spLocks noGrp="1"/>
          </p:cNvSpPr>
          <p:nvPr>
            <p:ph type="body" sz="quarter" idx="218" hasCustomPrompt="1"/>
          </p:nvPr>
        </p:nvSpPr>
        <p:spPr>
          <a:xfrm>
            <a:off x="4552878" y="7995128"/>
            <a:ext cx="2245852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287" name="Контейнер за текст 2"/>
          <p:cNvSpPr>
            <a:spLocks noGrp="1"/>
          </p:cNvSpPr>
          <p:nvPr>
            <p:ph type="body" sz="quarter" idx="219" hasCustomPrompt="1"/>
          </p:nvPr>
        </p:nvSpPr>
        <p:spPr>
          <a:xfrm>
            <a:off x="4552878" y="8188026"/>
            <a:ext cx="2245852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288" name="Контейнер за текст 2"/>
          <p:cNvSpPr>
            <a:spLocks noGrp="1"/>
          </p:cNvSpPr>
          <p:nvPr>
            <p:ph type="body" sz="quarter" idx="220" hasCustomPrompt="1"/>
          </p:nvPr>
        </p:nvSpPr>
        <p:spPr>
          <a:xfrm>
            <a:off x="4637154" y="8546962"/>
            <a:ext cx="2161575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Адрес</a:t>
            </a:r>
            <a:endParaRPr lang="bg-BG" noProof="0" dirty="0"/>
          </a:p>
        </p:txBody>
      </p:sp>
      <p:sp>
        <p:nvSpPr>
          <p:cNvPr id="289" name="Контейнер за текст 2"/>
          <p:cNvSpPr>
            <a:spLocks noGrp="1"/>
          </p:cNvSpPr>
          <p:nvPr>
            <p:ph type="body" sz="quarter" idx="221" hasCustomPrompt="1"/>
          </p:nvPr>
        </p:nvSpPr>
        <p:spPr>
          <a:xfrm>
            <a:off x="4637154" y="9003948"/>
            <a:ext cx="314570" cy="12705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ТЕЛ. |</a:t>
            </a:r>
            <a:endParaRPr lang="bg-BG" noProof="0" dirty="0"/>
          </a:p>
        </p:txBody>
      </p:sp>
      <p:sp>
        <p:nvSpPr>
          <p:cNvPr id="290" name="Контейнер за текст 2"/>
          <p:cNvSpPr>
            <a:spLocks noGrp="1"/>
          </p:cNvSpPr>
          <p:nvPr>
            <p:ph type="body" sz="quarter" idx="222" hasCustomPrompt="1"/>
          </p:nvPr>
        </p:nvSpPr>
        <p:spPr>
          <a:xfrm>
            <a:off x="4951724" y="9003948"/>
            <a:ext cx="1829036" cy="12644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291" name="Контейнер за текст 2"/>
          <p:cNvSpPr>
            <a:spLocks noGrp="1"/>
          </p:cNvSpPr>
          <p:nvPr>
            <p:ph type="body" sz="quarter" idx="223" hasCustomPrompt="1"/>
          </p:nvPr>
        </p:nvSpPr>
        <p:spPr>
          <a:xfrm>
            <a:off x="4637153" y="9140496"/>
            <a:ext cx="458515" cy="12801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|</a:t>
            </a:r>
            <a:endParaRPr lang="bg-BG" noProof="0" dirty="0"/>
          </a:p>
        </p:txBody>
      </p:sp>
      <p:sp>
        <p:nvSpPr>
          <p:cNvPr id="292" name="Контейнер за текст 2"/>
          <p:cNvSpPr>
            <a:spLocks noGrp="1"/>
          </p:cNvSpPr>
          <p:nvPr>
            <p:ph type="body" sz="quarter" idx="224" hasCustomPrompt="1"/>
          </p:nvPr>
        </p:nvSpPr>
        <p:spPr>
          <a:xfrm>
            <a:off x="5095668" y="9140497"/>
            <a:ext cx="1685092" cy="12656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293" name="Контейнер за текст 2"/>
          <p:cNvSpPr>
            <a:spLocks noGrp="1"/>
          </p:cNvSpPr>
          <p:nvPr>
            <p:ph type="body" sz="quarter" idx="225" hasCustomPrompt="1"/>
          </p:nvPr>
        </p:nvSpPr>
        <p:spPr>
          <a:xfrm>
            <a:off x="4637154" y="9277163"/>
            <a:ext cx="625202" cy="13868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УЕБ АДРЕС |</a:t>
            </a:r>
            <a:endParaRPr lang="bg-BG" noProof="0" dirty="0"/>
          </a:p>
        </p:txBody>
      </p:sp>
      <p:sp>
        <p:nvSpPr>
          <p:cNvPr id="294" name="Контейнер за текст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62356" y="9275669"/>
            <a:ext cx="1518404" cy="13862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URL адрес на уеб страница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схема на визитки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Правоъгълник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Правоъгълник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Правоъгълник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равоъгълник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Правоъгълник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Правоъгълник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равоъгълник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Правоъгълник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Правоъгълник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Правоъгълник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Контейнер за заглавие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"/>
              <a:t>Щракнете, за да редактирате стила на заглавието на образеца</a:t>
            </a:r>
            <a:endParaRPr lang="en-US" dirty="0"/>
          </a:p>
        </p:txBody>
      </p:sp>
      <p:sp>
        <p:nvSpPr>
          <p:cNvPr id="3" name="Контейнер за текст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"/>
              <a:t>Щракнете, за да редактирате стиловете на текста на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  <a:endParaRPr lang="en-US" dirty="0"/>
          </a:p>
        </p:txBody>
      </p:sp>
      <p:sp>
        <p:nvSpPr>
          <p:cNvPr id="4" name="Контейнер за дата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31.7.2013 г.</a:t>
            </a:r>
            <a:endParaRPr lang="en-US"/>
          </a:p>
        </p:txBody>
      </p:sp>
      <p:sp>
        <p:nvSpPr>
          <p:cNvPr id="5" name="Контейнер за долен колонтитул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Контейнер за номер на слайд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22" name="Група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Правоъгълник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360" name="Група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Свободна линия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362" name="Група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66" name="Свободна линия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67" name="Свободна линия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68" name="Свободна линия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69" name="Свободна линия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70" name="Свободна линия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71" name="Свободна линия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72" name="Свободна линия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373" name="Група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Свободна линия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90" name="Свободна линия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374" name="Свободна линия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7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376" name="Група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8" name="Елипса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377" name="Група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Свободна линия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7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38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363" name="Свободна линия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364" name="Свободна линия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21" name="Група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Група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97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98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399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393" name="Свободна линия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401" name="Група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Правоъгълник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403" name="Група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Свободна линия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412" name="Група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16" name="Свободна линия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17" name="Свободна линия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18" name="Свободна линия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19" name="Свободна линия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20" name="Свободна линия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21" name="Свободна линия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22" name="Свободна линия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423" name="Група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Свободна линия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40" name="Свободна линия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424" name="Свободна линия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2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426" name="Група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8" name="Елипса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427" name="Група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Свободна линия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2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3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413" name="Свободна линия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414" name="Свободна линия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404" name="Група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Група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0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0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1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406" name="Свободна линия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441" name="Група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Правоъгълник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443" name="Група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Свободна линия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452" name="Група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56" name="Свободна линия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57" name="Свободна линия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58" name="Свободна линия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59" name="Свободна линия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60" name="Свободна линия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61" name="Свободна линия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62" name="Свободна линия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463" name="Група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Свободна линия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80" name="Свободна линия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464" name="Свободна линия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6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466" name="Група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8" name="Елипса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467" name="Група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Свободна линия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6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47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453" name="Свободна линия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454" name="Свободна линия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444" name="Група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Група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4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4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5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446" name="Свободна линия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481" name="Група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Правоъгълник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483" name="Група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Свободна линия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492" name="Група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96" name="Свободна линия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97" name="Свободна линия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98" name="Свободна линия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99" name="Свободна линия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00" name="Свободна линия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01" name="Свободна линия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02" name="Свободна линия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503" name="Група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Свободна линия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20" name="Свободна линия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504" name="Свободна линия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0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506" name="Група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8" name="Елипса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507" name="Група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Свободна линия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0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1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493" name="Свободна линия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494" name="Свободна линия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484" name="Група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Група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8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8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49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486" name="Свободна линия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521" name="Група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Правоъгълник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523" name="Група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Свободна линия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532" name="Група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36" name="Свободна линия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37" name="Свободна линия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38" name="Свободна линия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39" name="Свободна линия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40" name="Свободна линия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41" name="Свободна линия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42" name="Свободна линия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543" name="Група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Свободна линия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60" name="Свободна линия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544" name="Свободна линия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4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546" name="Група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8" name="Елипса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547" name="Група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Свободна линия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4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5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533" name="Свободна линия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534" name="Свободна линия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524" name="Група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Група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2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2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3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526" name="Свободна линия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561" name="Група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Правоъгълник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563" name="Група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Свободна линия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572" name="Група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76" name="Свободна линия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77" name="Свободна линия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78" name="Свободна линия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79" name="Свободна линия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80" name="Свободна линия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81" name="Свободна линия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82" name="Свободна линия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583" name="Група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Свободна линия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00" name="Свободна линия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584" name="Свободна линия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8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586" name="Група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8" name="Елипса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587" name="Група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Свободна линия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8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59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573" name="Свободна линия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574" name="Свободна линия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564" name="Група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Група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6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6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57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566" name="Свободна линия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601" name="Група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Правоъгълник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603" name="Група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Свободна линия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612" name="Група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16" name="Свободна линия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17" name="Свободна линия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18" name="Свободна линия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19" name="Свободна линия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20" name="Свободна линия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21" name="Свободна линия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22" name="Свободна линия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623" name="Група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Свободна линия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40" name="Свободна линия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624" name="Свободна линия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2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626" name="Група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8" name="Елипса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627" name="Група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Свободна линия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2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3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613" name="Свободна линия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614" name="Свободна линия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604" name="Група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Група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0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0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1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606" name="Свободна линия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641" name="Група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Правоъгълник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643" name="Група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Свободна линия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652" name="Група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56" name="Свободна линия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57" name="Свободна линия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58" name="Свободна линия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59" name="Свободна линия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60" name="Свободна линия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61" name="Свободна линия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62" name="Свободна линия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663" name="Група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Свободна линия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80" name="Свободна линия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664" name="Свободна линия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6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666" name="Група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8" name="Елипса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667" name="Група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Свободна линия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6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67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653" name="Свободна линия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654" name="Свободна линия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644" name="Група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Група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4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4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5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646" name="Свободна линия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681" name="Група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Правоъгълник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683" name="Група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Свободна линия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692" name="Група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96" name="Свободна линия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97" name="Свободна линия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98" name="Свободна линия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99" name="Свободна линия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00" name="Свободна линия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01" name="Свободна линия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02" name="Свободна линия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703" name="Група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Свободна линия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20" name="Свободна линия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704" name="Свободна линия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0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706" name="Група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8" name="Елипса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707" name="Група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Свободна линия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0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1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693" name="Свободна линия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694" name="Свободна линия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684" name="Група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Група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8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8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69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686" name="Свободна линия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  <p:grpSp>
        <p:nvGrpSpPr>
          <p:cNvPr id="721" name="Група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Правоъгълник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grpSp>
          <p:nvGrpSpPr>
            <p:cNvPr id="723" name="Група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Свободна линия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grpSp>
            <p:nvGrpSpPr>
              <p:cNvPr id="732" name="Група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Свободна линия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36" name="Свободна линия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37" name="Свободна линия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38" name="Свободна линия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39" name="Свободна линия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40" name="Свободна линия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41" name="Свободна линия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42" name="Свободна линия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743" name="Група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Свободна линия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60" name="Свободна линия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</p:grpSp>
            <p:sp>
              <p:nvSpPr>
                <p:cNvPr id="744" name="Свободна линия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45" name="Свободна линия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grpSp>
              <p:nvGrpSpPr>
                <p:cNvPr id="746" name="Група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Свободна линия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4" name="Линия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5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6" name="Свободна линия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7" name="Свободна линия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8" name="Елипса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bg-BG" noProof="0" dirty="0"/>
                  </a:p>
                </p:txBody>
              </p:sp>
            </p:grpSp>
            <p:grpSp>
              <p:nvGrpSpPr>
                <p:cNvPr id="747" name="Група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Свободна линия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49" name="Свободна линия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0" name="Свободна линия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1" name="Свободна линия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bg-BG" noProof="0" dirty="0"/>
                  </a:p>
                </p:txBody>
              </p:sp>
              <p:sp>
                <p:nvSpPr>
                  <p:cNvPr id="752" name="Свободна линия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bg-BG" noProof="0" dirty="0"/>
                  </a:p>
                </p:txBody>
              </p:sp>
            </p:grpSp>
          </p:grpSp>
          <p:sp>
            <p:nvSpPr>
              <p:cNvPr id="733" name="Свободна линия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  <p:sp>
            <p:nvSpPr>
              <p:cNvPr id="734" name="Свободна линия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bg-BG" noProof="0" dirty="0"/>
              </a:p>
            </p:txBody>
          </p:sp>
        </p:grpSp>
        <p:grpSp>
          <p:nvGrpSpPr>
            <p:cNvPr id="724" name="Група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Група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Свободна линия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28" name="Свободна линия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29" name="Свободна линия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bg-BG" noProof="0" dirty="0"/>
                </a:p>
              </p:txBody>
            </p:sp>
            <p:sp>
              <p:nvSpPr>
                <p:cNvPr id="730" name="Свободна линия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bg-BG" noProof="0" dirty="0"/>
                </a:p>
              </p:txBody>
            </p:sp>
          </p:grpSp>
          <p:sp>
            <p:nvSpPr>
              <p:cNvPr id="726" name="Свободна линия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bg-BG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Контейнер за текст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Милан Апостолов</a:t>
            </a:r>
            <a:endParaRPr lang="bg-BG" dirty="0"/>
          </a:p>
        </p:txBody>
      </p:sp>
      <p:sp>
        <p:nvSpPr>
          <p:cNvPr id="150" name="Контейнер за текст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bg-BG" dirty="0" err="1" smtClean="0"/>
              <a:t>Скрапбукинг</a:t>
            </a:r>
            <a:r>
              <a:rPr lang="bg-BG" dirty="0" smtClean="0"/>
              <a:t> и </a:t>
            </a:r>
            <a:r>
              <a:rPr lang="bg-BG" dirty="0" err="1" smtClean="0"/>
              <a:t>корабомоделизъм</a:t>
            </a:r>
            <a:endParaRPr lang="bg-BG" dirty="0"/>
          </a:p>
        </p:txBody>
      </p:sp>
      <p:sp>
        <p:nvSpPr>
          <p:cNvPr id="392" name="Контейнер за текст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r>
              <a:rPr lang="bg-BG" dirty="0" smtClean="0"/>
              <a:t>ул. Солунска 60,</a:t>
            </a:r>
          </a:p>
          <a:p>
            <a:r>
              <a:rPr lang="bg-BG" dirty="0" smtClean="0"/>
              <a:t>ап. 567</a:t>
            </a:r>
          </a:p>
          <a:p>
            <a:r>
              <a:rPr lang="bg-BG" dirty="0" smtClean="0"/>
              <a:t>София 1000</a:t>
            </a:r>
            <a:endParaRPr lang="bg-BG" dirty="0"/>
          </a:p>
        </p:txBody>
      </p:sp>
      <p:sp>
        <p:nvSpPr>
          <p:cNvPr id="393" name="Контейнер за текст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ТЕЛ. |</a:t>
            </a:r>
            <a:endParaRPr lang="bg-BG" dirty="0"/>
          </a:p>
        </p:txBody>
      </p:sp>
      <p:sp>
        <p:nvSpPr>
          <p:cNvPr id="394" name="Контейнер за текст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bg-BG" dirty="0" smtClean="0"/>
              <a:t>360.555.0150</a:t>
            </a:r>
            <a:endParaRPr lang="bg-BG" dirty="0"/>
          </a:p>
        </p:txBody>
      </p:sp>
      <p:sp>
        <p:nvSpPr>
          <p:cNvPr id="395" name="Контейнер за текст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ИМЕЙЛ |</a:t>
            </a:r>
            <a:endParaRPr lang="bg-BG" dirty="0"/>
          </a:p>
        </p:txBody>
      </p:sp>
      <p:sp>
        <p:nvSpPr>
          <p:cNvPr id="396" name="Контейнер за текст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bg-BG" dirty="0" smtClean="0"/>
              <a:t>mkatch@example.com</a:t>
            </a:r>
            <a:endParaRPr lang="bg-BG" dirty="0"/>
          </a:p>
        </p:txBody>
      </p:sp>
      <p:sp>
        <p:nvSpPr>
          <p:cNvPr id="397" name="Контейнер за текст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bg-BG" dirty="0" smtClean="0"/>
              <a:t>УЕБ АДРЕС |</a:t>
            </a:r>
            <a:endParaRPr lang="bg-BG" dirty="0"/>
          </a:p>
        </p:txBody>
      </p:sp>
      <p:sp>
        <p:nvSpPr>
          <p:cNvPr id="398" name="Контейнер за текст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bg-BG" dirty="0" smtClean="0"/>
              <a:t>example.com/</a:t>
            </a:r>
            <a:r>
              <a:rPr lang="bg-BG" dirty="0" err="1" smtClean="0"/>
              <a:t>mkatch</a:t>
            </a:r>
            <a:r>
              <a:rPr lang="bg-BG" dirty="0" smtClean="0"/>
              <a:t>/</a:t>
            </a:r>
            <a:r>
              <a:rPr lang="bg-BG" dirty="0" err="1" smtClean="0"/>
              <a:t>blog</a:t>
            </a:r>
            <a:endParaRPr lang="bg-BG" dirty="0"/>
          </a:p>
        </p:txBody>
      </p:sp>
      <p:sp>
        <p:nvSpPr>
          <p:cNvPr id="579" name="Контейнер за текст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0" name="Контейнер за текст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1" name="Контейнер за текст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2" name="Контейнер за текст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3" name="Контейнер за текст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4" name="Контейнер за текст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5" name="Контейнер за текст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6" name="Контейнер за текст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7" name="Контейнер за текст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8" name="Контейнер за текст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89" name="Контейнер за текст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0" name="Контейнер за текст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1" name="Контейнер за текст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2" name="Контейнер за текст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3" name="Контейнер за текст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4" name="Контейнер за текст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5" name="Контейнер за текст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6" name="Контейнер за текст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7" name="Контейнер за текст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8" name="Контейнер за текст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99" name="Контейнер за текст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0" name="Контейнер за текст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1" name="Контейнер за текст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2" name="Контейнер за текст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3" name="Контейнер за текст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4" name="Контейнер за текст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5" name="Контейнер за текст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6" name="Контейнер за текст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7" name="Контейнер за текст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8" name="Контейнер за текст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09" name="Контейнер за текст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0" name="Контейнер за текст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1" name="Контейнер за текст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2" name="Контейнер за текст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3" name="Контейнер за текст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4" name="Контейнер за текст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5" name="Контейнер за текст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6" name="Контейнер за текст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7" name="Контейнер за текст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8" name="Контейнер за текст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19" name="Контейнер за текст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0" name="Контейнер за текст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1" name="Контейнер за текст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2" name="Контейнер за текст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3" name="Контейнер за текст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4" name="Контейнер за текст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5" name="Контейнер за текст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6" name="Контейнер за текст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7" name="Контейнер за текст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8" name="Контейнер за текст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29" name="Контейнер за текст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0" name="Контейнер за текст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1" name="Контейнер за текст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2" name="Контейнер за текст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3" name="Контейнер за текст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4" name="Контейнер за текст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5" name="Контейнер за текст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6" name="Контейнер за текст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7" name="Контейнер за текст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8" name="Контейнер за текст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39" name="Контейнер за текст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0" name="Контейнер за текст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1" name="Контейнер за текст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2" name="Контейнер за текст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3" name="Контейнер за текст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4" name="Контейнер за текст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5" name="Контейнер за текст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6" name="Контейнер за текст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7" name="Контейнер за текст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8" name="Контейнер за текст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49" name="Контейнер за текст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0" name="Контейнер за текст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1" name="Контейнер за текст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2" name="Контейнер за текст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3" name="Контейнер за текст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4" name="Контейнер за текст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5" name="Контейнер за текст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6" name="Контейнер за текст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7" name="Контейнер за текст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8" name="Контейнер за текст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59" name="Контейнер за текст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изитки с диви цветя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Özel</PresentationFormat>
  <Paragraphs>15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Визитки с диви цветя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2013-07-31T14:33:57Z</dcterms:created>
  <dcterms:modified xsi:type="dcterms:W3CDTF">2013-12-28T07:45:54Z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