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70" r:id="rId9"/>
    <p:sldId id="258" r:id="rId10"/>
    <p:sldId id="260" r:id="rId11"/>
    <p:sldId id="261" r:id="rId12"/>
    <p:sldId id="262" r:id="rId13"/>
    <p:sldId id="271" r:id="rId14"/>
    <p:sldId id="264" r:id="rId15"/>
  </p:sldIdLst>
  <p:sldSz cx="12192000" cy="68580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8" autoAdjust="0"/>
    <p:restoredTop sz="87528" autoAdjust="0"/>
  </p:normalViewPr>
  <p:slideViewPr>
    <p:cSldViewPr snapToGrid="0">
      <p:cViewPr varScale="1">
        <p:scale>
          <a:sx n="107" d="100"/>
          <a:sy n="107" d="100"/>
        </p:scale>
        <p:origin x="144" y="6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Серия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Серия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952288"/>
        <c:axId val="12121835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Серия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952288"/>
        <c:axId val="121218352"/>
      </c:lineChart>
      <c:catAx>
        <c:axId val="10795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21218352"/>
        <c:crosses val="autoZero"/>
        <c:auto val="1"/>
        <c:lblAlgn val="ctr"/>
        <c:lblOffset val="100"/>
        <c:noMultiLvlLbl val="0"/>
      </c:catAx>
      <c:valAx>
        <c:axId val="12121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795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/>
      <dgm:spPr/>
      <dgm:t>
        <a:bodyPr/>
        <a:lstStyle/>
        <a:p>
          <a:r>
            <a:rPr lang="bg-BG" noProof="0" dirty="0" smtClean="0"/>
            <a:t>Заглавие на стъпка 1</a:t>
          </a:r>
          <a:endParaRPr lang="bg-BG" noProof="0" dirty="0"/>
        </a:p>
      </dgm: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/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/>
        </a:p>
      </dgm:t>
    </dgm:pt>
    <dgm:pt modelId="{754976FE-E4B0-4743-B453-0E44EC68399E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  <dgm:extLst>
        <a:ext uri="{E40237B7-FDA0-4F09-8148-C483321AD2D9}">
          <dgm14:cNvPr xmlns:dgm14="http://schemas.microsoft.com/office/drawing/2010/diagram" id="0" name="" descr="Vertical Bracket List" title="SmartArt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/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/>
        </a:p>
      </dgm:t>
    </dgm:pt>
    <dgm:pt modelId="{8129FD2A-3327-4A99-8DA3-3ED69C380BBF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/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/>
        </a:p>
      </dgm:t>
    </dgm:pt>
    <dgm:pt modelId="{B1295C8C-8D1F-43C6-82C9-E9A0C9D69E91}">
      <dgm:prSet phldrT="[Text]"/>
      <dgm:spPr/>
      <dgm:t>
        <a:bodyPr/>
        <a:lstStyle/>
        <a:p>
          <a:r>
            <a:rPr lang="bg-BG" noProof="0" dirty="0" smtClean="0"/>
            <a:t>Заглавие на стъпка 2</a:t>
          </a:r>
          <a:endParaRPr lang="bg-BG" noProof="0" dirty="0"/>
        </a:p>
      </dgm: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/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/>
        </a:p>
      </dgm:t>
    </dgm:pt>
    <dgm:pt modelId="{3DC9E84D-4109-41D9-B23B-CD33F63307C9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/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/>
        </a:p>
      </dgm:t>
    </dgm:pt>
    <dgm:pt modelId="{398C4C62-02C4-4A91-B786-6B3C60549C0C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/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/>
        </a:p>
      </dgm:t>
    </dgm:pt>
    <dgm:pt modelId="{1B41DC41-29F0-4922-BFC5-D6FC08605C24}">
      <dgm:prSet phldrT="[Text]"/>
      <dgm:spPr/>
      <dgm:t>
        <a:bodyPr/>
        <a:lstStyle/>
        <a:p>
          <a:r>
            <a:rPr lang="bg-BG" noProof="0" dirty="0" smtClean="0"/>
            <a:t>Заглавие на стъпка 3</a:t>
          </a:r>
          <a:endParaRPr lang="bg-BG" noProof="0" dirty="0"/>
        </a:p>
      </dgm:t>
    </dgm:pt>
    <dgm:pt modelId="{CE9E3E3B-2FC2-4FCA-97C2-0743E0F5A1A8}" type="parTrans" cxnId="{EBEFFE02-D79C-4682-B676-2C45B3EDDB59}">
      <dgm:prSet/>
      <dgm:spPr/>
      <dgm:t>
        <a:bodyPr/>
        <a:lstStyle/>
        <a:p>
          <a:endParaRPr lang="en-US"/>
        </a:p>
      </dgm:t>
    </dgm:pt>
    <dgm:pt modelId="{B1482198-B815-4549-93A1-1975942E3B24}" type="sibTrans" cxnId="{EBEFFE02-D79C-4682-B676-2C45B3EDDB59}">
      <dgm:prSet/>
      <dgm:spPr/>
      <dgm:t>
        <a:bodyPr/>
        <a:lstStyle/>
        <a:p>
          <a:endParaRPr lang="en-US"/>
        </a:p>
      </dgm:t>
    </dgm:pt>
    <dgm:pt modelId="{4777BA7A-CB4C-4047-A5C1-19C4370C7AE7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</dgm:pt>
    <dgm:pt modelId="{DBA40324-CF00-4C14-AB62-75C05DB6EAE5}" type="parTrans" cxnId="{991CB489-1893-438D-BC32-42AAD94F996C}">
      <dgm:prSet/>
      <dgm:spPr/>
      <dgm:t>
        <a:bodyPr/>
        <a:lstStyle/>
        <a:p>
          <a:endParaRPr lang="en-US"/>
        </a:p>
      </dgm:t>
    </dgm:pt>
    <dgm:pt modelId="{494B452E-9B16-41EA-8512-F0037B9C3E0D}" type="sibTrans" cxnId="{991CB489-1893-438D-BC32-42AAD94F996C}">
      <dgm:prSet/>
      <dgm:spPr/>
      <dgm:t>
        <a:bodyPr/>
        <a:lstStyle/>
        <a:p>
          <a:endParaRPr lang="en-US"/>
        </a:p>
      </dgm:t>
    </dgm:pt>
    <dgm:pt modelId="{6C394397-D1FF-412A-9B1A-A1C7497BA927}">
      <dgm:prSet phldrT="[Text]"/>
      <dgm:spPr/>
      <dgm:t>
        <a:bodyPr/>
        <a:lstStyle/>
        <a:p>
          <a:r>
            <a:rPr lang="bg-BG" noProof="0" dirty="0" smtClean="0"/>
            <a:t>Описание на задача</a:t>
          </a:r>
          <a:endParaRPr lang="bg-BG" noProof="0" dirty="0"/>
        </a:p>
      </dgm:t>
    </dgm:pt>
    <dgm:pt modelId="{425D4D77-0B0F-403F-9E7B-0D6810A3F122}" type="parTrans" cxnId="{40E1DA70-D516-4525-B8C3-5B91C3FA1389}">
      <dgm:prSet/>
      <dgm:spPr/>
      <dgm:t>
        <a:bodyPr/>
        <a:lstStyle/>
        <a:p>
          <a:endParaRPr lang="en-US"/>
        </a:p>
      </dgm:t>
    </dgm:pt>
    <dgm:pt modelId="{C962F407-523D-4723-A0B0-319C51C91A51}" type="sibTrans" cxnId="{40E1DA70-D516-4525-B8C3-5B91C3FA1389}">
      <dgm:prSet/>
      <dgm:spPr/>
      <dgm:t>
        <a:bodyPr/>
        <a:lstStyle/>
        <a:p>
          <a:endParaRPr lang="en-US"/>
        </a:p>
      </dgm:t>
    </dgm:pt>
    <dgm:pt modelId="{5479A9A4-2FB0-4886-9AF6-6DF3D170EBC0}" type="pres">
      <dgm:prSet presAssocID="{CE05747F-C2B6-48F4-B230-931F3251F6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C82A9DA-4409-44EF-BF86-063FEB03CCEB}" type="pres">
      <dgm:prSet presAssocID="{7E505937-A1D1-4FCF-B857-F28870C2B438}" presName="linNode" presStyleCnt="0"/>
      <dgm:spPr/>
    </dgm:pt>
    <dgm:pt modelId="{FD3D073E-B2AF-41FE-983F-0B91CA07737C}" type="pres">
      <dgm:prSet presAssocID="{7E505937-A1D1-4FCF-B857-F28870C2B43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784FC7D-180F-4A43-A646-25F82C1A122E}" type="pres">
      <dgm:prSet presAssocID="{7E505937-A1D1-4FCF-B857-F28870C2B438}" presName="bracket" presStyleLbl="parChTrans1D1" presStyleIdx="0" presStyleCnt="3"/>
      <dgm:spPr/>
    </dgm:pt>
    <dgm:pt modelId="{1B4D37E9-8186-46B6-BB10-30FA2AAA52F0}" type="pres">
      <dgm:prSet presAssocID="{7E505937-A1D1-4FCF-B857-F28870C2B438}" presName="spH" presStyleCnt="0"/>
      <dgm:spPr/>
    </dgm:pt>
    <dgm:pt modelId="{3D47A8D8-98C4-4AF5-9C87-1293D802DF3B}" type="pres">
      <dgm:prSet presAssocID="{7E505937-A1D1-4FCF-B857-F28870C2B43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68576C2-9EAF-4299-8106-67E205739801}" type="pres">
      <dgm:prSet presAssocID="{3B7DB6A5-4C5E-46B9-A357-36BB8E4D8D85}" presName="spV" presStyleCnt="0"/>
      <dgm:spPr/>
    </dgm:pt>
    <dgm:pt modelId="{ED0ACFD9-DEEB-476D-A366-DF1D686B961C}" type="pres">
      <dgm:prSet presAssocID="{B1295C8C-8D1F-43C6-82C9-E9A0C9D69E91}" presName="linNode" presStyleCnt="0"/>
      <dgm:spPr/>
    </dgm:pt>
    <dgm:pt modelId="{27446EEA-36F0-475F-A572-E82961A487FE}" type="pres">
      <dgm:prSet presAssocID="{B1295C8C-8D1F-43C6-82C9-E9A0C9D69E91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893CAA6-384A-48EB-99A3-79E630C77C4F}" type="pres">
      <dgm:prSet presAssocID="{B1295C8C-8D1F-43C6-82C9-E9A0C9D69E91}" presName="bracket" presStyleLbl="parChTrans1D1" presStyleIdx="1" presStyleCnt="3"/>
      <dgm:spPr/>
    </dgm:pt>
    <dgm:pt modelId="{8DEC47AA-6440-4791-AE7F-2654260AADB8}" type="pres">
      <dgm:prSet presAssocID="{B1295C8C-8D1F-43C6-82C9-E9A0C9D69E91}" presName="spH" presStyleCnt="0"/>
      <dgm:spPr/>
    </dgm:pt>
    <dgm:pt modelId="{E7FF6FDB-502D-409A-A8CD-34F6B07F9B65}" type="pres">
      <dgm:prSet presAssocID="{B1295C8C-8D1F-43C6-82C9-E9A0C9D69E91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5077D8F-F3DB-427C-8CE6-4B1C84674FAA}" type="pres">
      <dgm:prSet presAssocID="{8C31FF87-D786-498F-B4F8-FA4F5650B856}" presName="spV" presStyleCnt="0"/>
      <dgm:spPr/>
    </dgm:pt>
    <dgm:pt modelId="{5BDE0003-5113-463C-98EC-772ED40BF51E}" type="pres">
      <dgm:prSet presAssocID="{1B41DC41-29F0-4922-BFC5-D6FC08605C24}" presName="linNode" presStyleCnt="0"/>
      <dgm:spPr/>
    </dgm:pt>
    <dgm:pt modelId="{16EC3A7D-3C2D-4990-802D-9B7CFF7AB693}" type="pres">
      <dgm:prSet presAssocID="{1B41DC41-29F0-4922-BFC5-D6FC08605C24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27C35C5-5F86-4507-96A2-AB4E9F19A61B}" type="pres">
      <dgm:prSet presAssocID="{1B41DC41-29F0-4922-BFC5-D6FC08605C24}" presName="bracket" presStyleLbl="parChTrans1D1" presStyleIdx="2" presStyleCnt="3"/>
      <dgm:spPr/>
    </dgm:pt>
    <dgm:pt modelId="{26522CC9-D185-4FCB-BC14-962FCC2B7991}" type="pres">
      <dgm:prSet presAssocID="{1B41DC41-29F0-4922-BFC5-D6FC08605C24}" presName="spH" presStyleCnt="0"/>
      <dgm:spPr/>
    </dgm:pt>
    <dgm:pt modelId="{1F36E07A-EB0B-4246-8A41-4E39D0590718}" type="pres">
      <dgm:prSet presAssocID="{1B41DC41-29F0-4922-BFC5-D6FC08605C24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3EC6383-7360-456B-A02E-CF9E909A65FC}" type="presOf" srcId="{754976FE-E4B0-4743-B453-0E44EC68399E}" destId="{3D47A8D8-98C4-4AF5-9C87-1293D802DF3B}" srcOrd="0" destOrd="0" presId="urn:diagrams.loki3.com/BracketList+Icon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5A3475-AB65-42B0-A640-8BF5987A4D49}" type="presOf" srcId="{7E505937-A1D1-4FCF-B857-F28870C2B438}" destId="{FD3D073E-B2AF-41FE-983F-0B91CA07737C}" srcOrd="0" destOrd="0" presId="urn:diagrams.loki3.com/BracketList+Icon"/>
    <dgm:cxn modelId="{5CF8A301-0540-4FC5-9EFB-72053A25022C}" type="presOf" srcId="{1B41DC41-29F0-4922-BFC5-D6FC08605C24}" destId="{16EC3A7D-3C2D-4990-802D-9B7CFF7AB693}" srcOrd="0" destOrd="0" presId="urn:diagrams.loki3.com/BracketList+Icon"/>
    <dgm:cxn modelId="{FB14C237-48AA-4EB3-B0AA-F2B6CECE726A}" type="presOf" srcId="{6C394397-D1FF-412A-9B1A-A1C7497BA927}" destId="{1F36E07A-EB0B-4246-8A41-4E39D0590718}" srcOrd="0" destOrd="1" presId="urn:diagrams.loki3.com/BracketList+Icon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40E1DA70-D516-4525-B8C3-5B91C3FA1389}" srcId="{1B41DC41-29F0-4922-BFC5-D6FC08605C24}" destId="{6C394397-D1FF-412A-9B1A-A1C7497BA927}" srcOrd="1" destOrd="0" parTransId="{425D4D77-0B0F-403F-9E7B-0D6810A3F122}" sibTransId="{C962F407-523D-4723-A0B0-319C51C91A51}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2C640F05-B011-4295-A892-276FE6ADF53C}" type="presOf" srcId="{4777BA7A-CB4C-4047-A5C1-19C4370C7AE7}" destId="{1F36E07A-EB0B-4246-8A41-4E39D0590718}" srcOrd="0" destOrd="0" presId="urn:diagrams.loki3.com/BracketList+Icon"/>
    <dgm:cxn modelId="{3A0464F1-AA9C-49A6-A4A5-EA90C5BB83FD}" type="presOf" srcId="{3DC9E84D-4109-41D9-B23B-CD33F63307C9}" destId="{E7FF6FDB-502D-409A-A8CD-34F6B07F9B65}" srcOrd="0" destOrd="0" presId="urn:diagrams.loki3.com/BracketList+Icon"/>
    <dgm:cxn modelId="{3BFC746B-520D-43CE-9639-408573609E90}" type="presOf" srcId="{8129FD2A-3327-4A99-8DA3-3ED69C380BBF}" destId="{3D47A8D8-98C4-4AF5-9C87-1293D802DF3B}" srcOrd="0" destOrd="1" presId="urn:diagrams.loki3.com/BracketList+Icon"/>
    <dgm:cxn modelId="{73A41CAE-5A3B-4DEE-974A-7CA121F5A506}" type="presOf" srcId="{CE05747F-C2B6-48F4-B230-931F3251F608}" destId="{5479A9A4-2FB0-4886-9AF6-6DF3D170EBC0}" srcOrd="0" destOrd="0" presId="urn:diagrams.loki3.com/BracketList+Icon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F4CB8593-908A-41C9-B6AB-8A5C055A83AD}" type="presOf" srcId="{B1295C8C-8D1F-43C6-82C9-E9A0C9D69E91}" destId="{27446EEA-36F0-475F-A572-E82961A487FE}" srcOrd="0" destOrd="0" presId="urn:diagrams.loki3.com/BracketList+Icon"/>
    <dgm:cxn modelId="{EBEFFE02-D79C-4682-B676-2C45B3EDDB59}" srcId="{CE05747F-C2B6-48F4-B230-931F3251F608}" destId="{1B41DC41-29F0-4922-BFC5-D6FC08605C24}" srcOrd="2" destOrd="0" parTransId="{CE9E3E3B-2FC2-4FCA-97C2-0743E0F5A1A8}" sibTransId="{B1482198-B815-4549-93A1-1975942E3B24}"/>
    <dgm:cxn modelId="{0125A96A-FFAF-452F-AFCE-B9394A3BEC74}" type="presOf" srcId="{398C4C62-02C4-4A91-B786-6B3C60549C0C}" destId="{E7FF6FDB-502D-409A-A8CD-34F6B07F9B65}" srcOrd="0" destOrd="1" presId="urn:diagrams.loki3.com/BracketList+Icon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991CB489-1893-438D-BC32-42AAD94F996C}" srcId="{1B41DC41-29F0-4922-BFC5-D6FC08605C24}" destId="{4777BA7A-CB4C-4047-A5C1-19C4370C7AE7}" srcOrd="0" destOrd="0" parTransId="{DBA40324-CF00-4C14-AB62-75C05DB6EAE5}" sibTransId="{494B452E-9B16-41EA-8512-F0037B9C3E0D}"/>
    <dgm:cxn modelId="{6C7DD570-54FC-4A51-8746-BECDA9F07409}" type="presParOf" srcId="{5479A9A4-2FB0-4886-9AF6-6DF3D170EBC0}" destId="{8C82A9DA-4409-44EF-BF86-063FEB03CCEB}" srcOrd="0" destOrd="0" presId="urn:diagrams.loki3.com/BracketList+Icon"/>
    <dgm:cxn modelId="{BAFAA5D1-0956-47F9-B0F7-BB07B2C9A10C}" type="presParOf" srcId="{8C82A9DA-4409-44EF-BF86-063FEB03CCEB}" destId="{FD3D073E-B2AF-41FE-983F-0B91CA07737C}" srcOrd="0" destOrd="0" presId="urn:diagrams.loki3.com/BracketList+Icon"/>
    <dgm:cxn modelId="{45F5394A-E223-4AA3-A00F-3625AFAAC817}" type="presParOf" srcId="{8C82A9DA-4409-44EF-BF86-063FEB03CCEB}" destId="{F784FC7D-180F-4A43-A646-25F82C1A122E}" srcOrd="1" destOrd="0" presId="urn:diagrams.loki3.com/BracketList+Icon"/>
    <dgm:cxn modelId="{05CE549B-7D68-4E02-B853-F5D623F383F3}" type="presParOf" srcId="{8C82A9DA-4409-44EF-BF86-063FEB03CCEB}" destId="{1B4D37E9-8186-46B6-BB10-30FA2AAA52F0}" srcOrd="2" destOrd="0" presId="urn:diagrams.loki3.com/BracketList+Icon"/>
    <dgm:cxn modelId="{7DA56960-C93E-4583-B9C0-5AB439613AE8}" type="presParOf" srcId="{8C82A9DA-4409-44EF-BF86-063FEB03CCEB}" destId="{3D47A8D8-98C4-4AF5-9C87-1293D802DF3B}" srcOrd="3" destOrd="0" presId="urn:diagrams.loki3.com/BracketList+Icon"/>
    <dgm:cxn modelId="{2FE9128E-DCAB-4FDA-8445-52388E0CAEDB}" type="presParOf" srcId="{5479A9A4-2FB0-4886-9AF6-6DF3D170EBC0}" destId="{168576C2-9EAF-4299-8106-67E205739801}" srcOrd="1" destOrd="0" presId="urn:diagrams.loki3.com/BracketList+Icon"/>
    <dgm:cxn modelId="{4188AA27-52DC-41B4-9412-E31D6DB13EAE}" type="presParOf" srcId="{5479A9A4-2FB0-4886-9AF6-6DF3D170EBC0}" destId="{ED0ACFD9-DEEB-476D-A366-DF1D686B961C}" srcOrd="2" destOrd="0" presId="urn:diagrams.loki3.com/BracketList+Icon"/>
    <dgm:cxn modelId="{BE3C80C3-6A13-403F-BB8E-29BB51037DEB}" type="presParOf" srcId="{ED0ACFD9-DEEB-476D-A366-DF1D686B961C}" destId="{27446EEA-36F0-475F-A572-E82961A487FE}" srcOrd="0" destOrd="0" presId="urn:diagrams.loki3.com/BracketList+Icon"/>
    <dgm:cxn modelId="{4E37E6B2-D381-4AEC-B865-6B62C1D876A9}" type="presParOf" srcId="{ED0ACFD9-DEEB-476D-A366-DF1D686B961C}" destId="{1893CAA6-384A-48EB-99A3-79E630C77C4F}" srcOrd="1" destOrd="0" presId="urn:diagrams.loki3.com/BracketList+Icon"/>
    <dgm:cxn modelId="{27727649-449A-461D-AD56-FE878DB530B5}" type="presParOf" srcId="{ED0ACFD9-DEEB-476D-A366-DF1D686B961C}" destId="{8DEC47AA-6440-4791-AE7F-2654260AADB8}" srcOrd="2" destOrd="0" presId="urn:diagrams.loki3.com/BracketList+Icon"/>
    <dgm:cxn modelId="{8C0A4960-DB73-4932-A812-84E56A9939A1}" type="presParOf" srcId="{ED0ACFD9-DEEB-476D-A366-DF1D686B961C}" destId="{E7FF6FDB-502D-409A-A8CD-34F6B07F9B65}" srcOrd="3" destOrd="0" presId="urn:diagrams.loki3.com/BracketList+Icon"/>
    <dgm:cxn modelId="{98364368-ACD7-404E-8F84-4DD87656BA35}" type="presParOf" srcId="{5479A9A4-2FB0-4886-9AF6-6DF3D170EBC0}" destId="{45077D8F-F3DB-427C-8CE6-4B1C84674FAA}" srcOrd="3" destOrd="0" presId="urn:diagrams.loki3.com/BracketList+Icon"/>
    <dgm:cxn modelId="{B2DFDD01-CD2B-41B0-B55A-0713AE5782F5}" type="presParOf" srcId="{5479A9A4-2FB0-4886-9AF6-6DF3D170EBC0}" destId="{5BDE0003-5113-463C-98EC-772ED40BF51E}" srcOrd="4" destOrd="0" presId="urn:diagrams.loki3.com/BracketList+Icon"/>
    <dgm:cxn modelId="{814D7C8F-4188-40EF-B8EB-A398EE67A558}" type="presParOf" srcId="{5BDE0003-5113-463C-98EC-772ED40BF51E}" destId="{16EC3A7D-3C2D-4990-802D-9B7CFF7AB693}" srcOrd="0" destOrd="0" presId="urn:diagrams.loki3.com/BracketList+Icon"/>
    <dgm:cxn modelId="{A6E4B4DA-C228-4570-AA2D-493220761D96}" type="presParOf" srcId="{5BDE0003-5113-463C-98EC-772ED40BF51E}" destId="{127C35C5-5F86-4507-96A2-AB4E9F19A61B}" srcOrd="1" destOrd="0" presId="urn:diagrams.loki3.com/BracketList+Icon"/>
    <dgm:cxn modelId="{AF4E6740-CCE6-4C18-A2CB-6ED7EF7162AD}" type="presParOf" srcId="{5BDE0003-5113-463C-98EC-772ED40BF51E}" destId="{26522CC9-D185-4FCB-BC14-962FCC2B7991}" srcOrd="2" destOrd="0" presId="urn:diagrams.loki3.com/BracketList+Icon"/>
    <dgm:cxn modelId="{6781BF27-D496-4E4D-9564-BBCFA9B2B280}" type="presParOf" srcId="{5BDE0003-5113-463C-98EC-772ED40BF51E}" destId="{1F36E07A-EB0B-4246-8A41-4E39D059071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D073E-B2AF-41FE-983F-0B91CA07737C}">
      <dsp:nvSpPr>
        <dsp:cNvPr id="0" name=""/>
        <dsp:cNvSpPr/>
      </dsp:nvSpPr>
      <dsp:spPr>
        <a:xfrm>
          <a:off x="4643" y="236626"/>
          <a:ext cx="2374959" cy="1035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noProof="0" dirty="0" smtClean="0"/>
            <a:t>Заглавие на стъпка 1</a:t>
          </a:r>
          <a:endParaRPr lang="bg-BG" sz="3100" kern="1200" noProof="0" dirty="0"/>
        </a:p>
      </dsp:txBody>
      <dsp:txXfrm>
        <a:off x="4643" y="236626"/>
        <a:ext cx="2374959" cy="1035787"/>
      </dsp:txXfrm>
    </dsp:sp>
    <dsp:sp modelId="{F784FC7D-180F-4A43-A646-25F82C1A122E}">
      <dsp:nvSpPr>
        <dsp:cNvPr id="0" name=""/>
        <dsp:cNvSpPr/>
      </dsp:nvSpPr>
      <dsp:spPr>
        <a:xfrm>
          <a:off x="2379602" y="155706"/>
          <a:ext cx="474991" cy="119762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7A8D8-98C4-4AF5-9C87-1293D802DF3B}">
      <dsp:nvSpPr>
        <dsp:cNvPr id="0" name=""/>
        <dsp:cNvSpPr/>
      </dsp:nvSpPr>
      <dsp:spPr>
        <a:xfrm>
          <a:off x="3044591" y="155706"/>
          <a:ext cx="6459890" cy="1197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</dsp:txBody>
      <dsp:txXfrm>
        <a:off x="3044591" y="155706"/>
        <a:ext cx="6459890" cy="1197629"/>
      </dsp:txXfrm>
    </dsp:sp>
    <dsp:sp modelId="{27446EEA-36F0-475F-A572-E82961A487FE}">
      <dsp:nvSpPr>
        <dsp:cNvPr id="0" name=""/>
        <dsp:cNvSpPr/>
      </dsp:nvSpPr>
      <dsp:spPr>
        <a:xfrm>
          <a:off x="4643" y="1545856"/>
          <a:ext cx="2374959" cy="1035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noProof="0" dirty="0" smtClean="0"/>
            <a:t>Заглавие на стъпка 2</a:t>
          </a:r>
          <a:endParaRPr lang="bg-BG" sz="3100" kern="1200" noProof="0" dirty="0"/>
        </a:p>
      </dsp:txBody>
      <dsp:txXfrm>
        <a:off x="4643" y="1545856"/>
        <a:ext cx="2374959" cy="1035787"/>
      </dsp:txXfrm>
    </dsp:sp>
    <dsp:sp modelId="{1893CAA6-384A-48EB-99A3-79E630C77C4F}">
      <dsp:nvSpPr>
        <dsp:cNvPr id="0" name=""/>
        <dsp:cNvSpPr/>
      </dsp:nvSpPr>
      <dsp:spPr>
        <a:xfrm>
          <a:off x="2379602" y="1464935"/>
          <a:ext cx="474991" cy="119762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F6FDB-502D-409A-A8CD-34F6B07F9B65}">
      <dsp:nvSpPr>
        <dsp:cNvPr id="0" name=""/>
        <dsp:cNvSpPr/>
      </dsp:nvSpPr>
      <dsp:spPr>
        <a:xfrm>
          <a:off x="3044591" y="1464935"/>
          <a:ext cx="6459890" cy="1197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</dsp:txBody>
      <dsp:txXfrm>
        <a:off x="3044591" y="1464935"/>
        <a:ext cx="6459890" cy="1197629"/>
      </dsp:txXfrm>
    </dsp:sp>
    <dsp:sp modelId="{16EC3A7D-3C2D-4990-802D-9B7CFF7AB693}">
      <dsp:nvSpPr>
        <dsp:cNvPr id="0" name=""/>
        <dsp:cNvSpPr/>
      </dsp:nvSpPr>
      <dsp:spPr>
        <a:xfrm>
          <a:off x="4643" y="2855085"/>
          <a:ext cx="2374959" cy="1035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kern="1200" noProof="0" dirty="0" smtClean="0"/>
            <a:t>Заглавие на стъпка 3</a:t>
          </a:r>
          <a:endParaRPr lang="bg-BG" sz="3100" kern="1200" noProof="0" dirty="0"/>
        </a:p>
      </dsp:txBody>
      <dsp:txXfrm>
        <a:off x="4643" y="2855085"/>
        <a:ext cx="2374959" cy="1035787"/>
      </dsp:txXfrm>
    </dsp:sp>
    <dsp:sp modelId="{127C35C5-5F86-4507-96A2-AB4E9F19A61B}">
      <dsp:nvSpPr>
        <dsp:cNvPr id="0" name=""/>
        <dsp:cNvSpPr/>
      </dsp:nvSpPr>
      <dsp:spPr>
        <a:xfrm>
          <a:off x="2379602" y="2774164"/>
          <a:ext cx="474991" cy="119762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6E07A-EB0B-4246-8A41-4E39D0590718}">
      <dsp:nvSpPr>
        <dsp:cNvPr id="0" name=""/>
        <dsp:cNvSpPr/>
      </dsp:nvSpPr>
      <dsp:spPr>
        <a:xfrm>
          <a:off x="3044591" y="2774164"/>
          <a:ext cx="6459890" cy="1197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100" kern="1200" noProof="0" dirty="0" smtClean="0"/>
            <a:t>Описание на задача</a:t>
          </a:r>
          <a:endParaRPr lang="bg-BG" sz="3100" kern="1200" noProof="0" dirty="0"/>
        </a:p>
      </dsp:txBody>
      <dsp:txXfrm>
        <a:off x="3044591" y="2774164"/>
        <a:ext cx="6459890" cy="1197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ък с вертикални скоби"/>
  <dgm:desc val="Използвайте, за да покажете групирани блокове информация.  Работи добре с големи количества текст от ниво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9D1CAFB-BE90-4AEF-A7F9-B663D8BE83ED}" type="datetime1">
              <a:rPr lang="bg-BG" smtClean="0"/>
              <a:pPr algn="r" rtl="0"/>
              <a:t>16.12.2013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D690DF4-F5A5-40C4-89D5-2E9CFF437071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6299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2221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105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811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089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3848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211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71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6928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bg-BG" smtClean="0"/>
              <a:t>‹#›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09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bg-BG" noProof="0" dirty="0"/>
          </a:p>
        </p:txBody>
      </p:sp>
      <p:sp>
        <p:nvSpPr>
          <p:cNvPr id="9" name="Правоъгълник 8"/>
          <p:cNvSpPr/>
          <p:nvPr/>
        </p:nvSpPr>
        <p:spPr>
          <a:xfrm>
            <a:off x="0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bg-BG" noProof="0" dirty="0" smtClean="0"/>
              <a:t>Щракнете за редакция стил </a:t>
            </a:r>
            <a:r>
              <a:rPr lang="bg-BG" noProof="0" dirty="0" err="1" smtClean="0"/>
              <a:t>подзагл</a:t>
            </a:r>
            <a:r>
              <a:rPr lang="bg-BG" noProof="0" dirty="0" smtClean="0"/>
              <a:t>. обр.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A4499E-1B0D-47E7-AB6D-187BEB30254B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FE2C10-0738-4379-8F8F-82C7626ED067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02A05-46D9-4E68-AF68-32246CA919CF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0" y="28931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95400" y="214554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0"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295400" y="458699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8875776" y="6616958"/>
            <a:ext cx="960120" cy="237744"/>
          </a:xfrm>
        </p:spPr>
        <p:txBody>
          <a:bodyPr rtlCol="0"/>
          <a:lstStyle>
            <a:lvl1pPr>
              <a:defRPr/>
            </a:lvl1pPr>
          </a:lstStyle>
          <a:p>
            <a:fld id="{E17706D6-B240-476B-9279-3B4F7A68AE8E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1341120" y="6616958"/>
            <a:ext cx="7159752" cy="237744"/>
          </a:xfrm>
        </p:spPr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210800" y="6616958"/>
            <a:ext cx="640080" cy="237744"/>
          </a:xfrm>
        </p:spPr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FCBDDD-6827-41FD-B3EC-69F720B55D1C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ява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  <a:endParaRPr lang="bg-BG" noProof="0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  <a:endParaRPr lang="bg-BG" noProof="0" dirty="0"/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FC5B33-9EB5-497F-AB2B-A64C11FFB9E7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FE7B7D-6CCD-4679-ADDB-DA47C24822D8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bg-BG" noProof="0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A2FDA46-AC63-4B48-B8D6-33CA01AE662A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</a:p>
          <a:p>
            <a:pPr lvl="5" rtl="0"/>
            <a:r>
              <a:rPr lang="bg-BG" noProof="0" dirty="0" smtClean="0"/>
              <a:t>Шесто ниво</a:t>
            </a:r>
          </a:p>
          <a:p>
            <a:pPr lvl="6" rtl="0"/>
            <a:r>
              <a:rPr lang="bg-BG" noProof="0" dirty="0" smtClean="0"/>
              <a:t>Седмо ниво</a:t>
            </a:r>
          </a:p>
          <a:p>
            <a:pPr lvl="7" rtl="0"/>
            <a:r>
              <a:rPr lang="bg-BG" noProof="0" dirty="0" smtClean="0"/>
              <a:t>Осмо ниво</a:t>
            </a:r>
          </a:p>
          <a:p>
            <a:pPr lvl="8" rtl="0"/>
            <a:r>
              <a:rPr lang="bg-BG" noProof="0" dirty="0" smtClean="0"/>
              <a:t>Девето ниво</a:t>
            </a:r>
            <a:endParaRPr lang="bg-BG" noProof="0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  <a:endParaRPr lang="bg-BG" noProof="0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3F44BD-E667-40A3-BE76-46D0AB93C973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bg-BG" noProof="0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  <a:endParaRPr lang="bg-BG" noProof="0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58AF50-181E-49E7-8EDB-ED621EC2BF6D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bg-BG" noProof="0" dirty="0"/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D125-69B3-4AAF-9F28-067E596F92D0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bg"/>
              <a:t>Оформление за заглавие</a:t>
            </a: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bg"/>
              <a:t>Подзаглавие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картина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лавие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Оформление за заглавие и съдържание  със списък</a:t>
            </a:r>
            <a:endParaRPr lang="en-US" dirty="0"/>
          </a:p>
        </p:txBody>
      </p:sp>
      <p:sp>
        <p:nvSpPr>
          <p:cNvPr id="14" name="Контейнер на съдържание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bg" dirty="0"/>
              <a:t>Тук добавете първата точка от списъка с водещи символи</a:t>
            </a:r>
          </a:p>
          <a:p>
            <a:pPr rtl="0"/>
            <a:r>
              <a:rPr lang="bg" dirty="0"/>
              <a:t>Тук добавете втората точка от списъка с водещи символи</a:t>
            </a:r>
          </a:p>
          <a:p>
            <a:pPr rtl="0"/>
            <a:r>
              <a:rPr lang="bg" dirty="0"/>
              <a:t>Тук добавете третата точка от списъка с водещи символи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Оформление за заглавие и съдържание с диаграма</a:t>
            </a:r>
          </a:p>
        </p:txBody>
      </p:sp>
      <p:graphicFrame>
        <p:nvGraphicFramePr>
          <p:cNvPr id="7" name="Контейнер на съдържание 6" descr="Комбинирана диаграма колонна и линейна с клъстери" title="Диагра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52632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Две оформления за съдържание с таблица</a:t>
            </a:r>
            <a:endParaRPr lang="en-US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bg" dirty="0"/>
              <a:t>Тук е първата точка от списъка с водещи символи</a:t>
            </a:r>
          </a:p>
          <a:p>
            <a:pPr rtl="0"/>
            <a:r>
              <a:rPr lang="bg" dirty="0"/>
              <a:t>Тук е втората точка от списъка с водещи символи</a:t>
            </a:r>
          </a:p>
          <a:p>
            <a:pPr rtl="0"/>
            <a:r>
              <a:rPr lang="bg" dirty="0"/>
              <a:t>Тук е третата точка от списъка с водещи символи</a:t>
            </a:r>
            <a:endParaRPr lang="en-US" dirty="0"/>
          </a:p>
        </p:txBody>
      </p:sp>
      <p:graphicFrame>
        <p:nvGraphicFramePr>
          <p:cNvPr id="9" name="Контейнер на съдържание 8" descr="Примерна таблица с 3 колони, 4 реда" title="Таблица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3528411"/>
              </p:ext>
            </p:extLst>
          </p:nvPr>
        </p:nvGraphicFramePr>
        <p:xfrm>
          <a:off x="6278563" y="1901825"/>
          <a:ext cx="4572000" cy="20380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/>
                <a:gridCol w="1524000"/>
                <a:gridCol w="1524000"/>
              </a:tblGrid>
              <a:tr h="509282">
                <a:tc>
                  <a:txBody>
                    <a:bodyPr/>
                    <a:lstStyle/>
                    <a:p>
                      <a:pPr rtl="0"/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Група 1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Група 2</a:t>
                      </a:r>
                      <a:endParaRPr lang="bg-BG" noProof="0" dirty="0"/>
                    </a:p>
                  </a:txBody>
                  <a:tcPr anchor="ctr"/>
                </a:tc>
              </a:tr>
              <a:tr h="510223">
                <a:tc>
                  <a:txBody>
                    <a:bodyPr/>
                    <a:lstStyle/>
                    <a:p>
                      <a:pPr rtl="0"/>
                      <a:r>
                        <a:rPr lang="bg-BG" noProof="0" dirty="0" smtClean="0"/>
                        <a:t>Клас 1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82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95</a:t>
                      </a:r>
                      <a:endParaRPr lang="bg-BG" noProof="0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bg-BG" noProof="0" dirty="0" smtClean="0"/>
                        <a:t>Клас 2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76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88</a:t>
                      </a:r>
                      <a:endParaRPr lang="bg-BG" noProof="0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bg-BG" noProof="0" dirty="0" smtClean="0"/>
                        <a:t>Клас 3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84</a:t>
                      </a:r>
                      <a:endParaRPr lang="bg-BG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-BG" noProof="0" dirty="0" smtClean="0"/>
                        <a:t>90</a:t>
                      </a:r>
                      <a:endParaRPr lang="bg-BG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лавие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Оформление за заглавие и съдържание със SmartArt графика</a:t>
            </a:r>
            <a:endParaRPr lang="en-US" dirty="0"/>
          </a:p>
        </p:txBody>
      </p:sp>
      <p:graphicFrame>
        <p:nvGraphicFramePr>
          <p:cNvPr id="3" name="Контейнер на съдържани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725376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ьозелен модел на ленти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6C857B-E52C-4200-9223-45EEE86CA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DE0ED7-AE8B-4CE1-892D-805FE0D473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69BF48-D9C3-4DE0-818A-0C2EC431B6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Широк екран</PresentationFormat>
  <Paragraphs>43</Paragraphs>
  <Slides>11</Slides>
  <Notes>11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4" baseType="lpstr">
      <vt:lpstr>Arial</vt:lpstr>
      <vt:lpstr>Calibri</vt:lpstr>
      <vt:lpstr>Синьозелен модел на ленти 16x9</vt:lpstr>
      <vt:lpstr>Оформление за заглавие</vt:lpstr>
      <vt:lpstr>Оформление за заглавие и съдържание  със списък</vt:lpstr>
      <vt:lpstr>Оформление за заглавие и съдържание с диаграма</vt:lpstr>
      <vt:lpstr>Две оформления за съдържание с таблица</vt:lpstr>
      <vt:lpstr>Оформление за заглавие и съдържание със SmartArt графика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2013-07-31T01:42:57Z</dcterms:created>
  <dcterms:modified xsi:type="dcterms:W3CDTF">2013-12-16T05:52:03Z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