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Процент от оценка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Ежеседмични задания</c:v>
                </c:pt>
                <c:pt idx="1">
                  <c:v>Проекти</c:v>
                </c:pt>
                <c:pt idx="2">
                  <c:v>Тестове</c:v>
                </c:pt>
                <c:pt idx="3">
                  <c:v>Заключителен изпит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5F46C7D-8C5B-44B8-885B-72B553DFBDED}">
      <dgm:prSet phldrT="[Текст]"/>
      <dgm:spPr/>
      <dgm:t>
        <a:bodyPr/>
        <a:lstStyle/>
        <a:p>
          <a:r>
            <a:rPr lang="bg-BG" dirty="0" smtClean="0"/>
            <a:t>Материали за четене</a:t>
          </a:r>
          <a:endParaRPr lang="bg-BG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bg-BG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bg-BG"/>
        </a:p>
      </dgm:t>
    </dgm:pt>
    <dgm:pt modelId="{9804C411-831F-4DA6-8B1B-9C583352CE3D}">
      <dgm:prSet phldrT="[Текст]"/>
      <dgm:spPr/>
      <dgm:t>
        <a:bodyPr/>
        <a:lstStyle/>
        <a:p>
          <a:r>
            <a:rPr lang="bg-BG" dirty="0"/>
            <a:t>Книги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bg-BG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bg-BG"/>
        </a:p>
      </dgm:t>
    </dgm:pt>
    <dgm:pt modelId="{389C0EFA-19BF-411D-A158-4A1EE8E2C12E}">
      <dgm:prSet phldrT="[Текст]"/>
      <dgm:spPr/>
      <dgm:t>
        <a:bodyPr/>
        <a:lstStyle/>
        <a:p>
          <a:r>
            <a:rPr lang="bg-BG" dirty="0"/>
            <a:t>Статии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bg-BG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bg-BG"/>
        </a:p>
      </dgm:t>
    </dgm:pt>
    <dgm:pt modelId="{C8FCE1D5-0013-443B-BA52-E4A60EA3FE6D}">
      <dgm:prSet phldrT="[Текст]"/>
      <dgm:spPr/>
      <dgm:t>
        <a:bodyPr/>
        <a:lstStyle/>
        <a:p>
          <a:r>
            <a:rPr lang="bg-BG" dirty="0"/>
            <a:t>Проект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bg-BG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bg-BG"/>
        </a:p>
      </dgm:t>
    </dgm:pt>
    <dgm:pt modelId="{4F09627D-7E88-4601-93C1-4E2BFE4319F2}">
      <dgm:prSet phldrT="[Текст]"/>
      <dgm:spPr/>
      <dgm:t>
        <a:bodyPr/>
        <a:lstStyle/>
        <a:p>
          <a:r>
            <a:rPr lang="bg-BG" dirty="0"/>
            <a:t>Консумативи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bg-BG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bg-BG"/>
        </a:p>
      </dgm:t>
    </dgm:pt>
    <dgm:pt modelId="{4E8F3B2F-F18D-4487-BD67-41CFB087905E}">
      <dgm:prSet phldrT="[Текст]"/>
      <dgm:spPr/>
      <dgm:t>
        <a:bodyPr/>
        <a:lstStyle/>
        <a:p>
          <a:r>
            <a:rPr lang="bg-BG" dirty="0"/>
            <a:t>Други материали за проект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bg-BG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bg-BG"/>
        </a:p>
      </dgm:t>
    </dgm:pt>
    <dgm:pt modelId="{6A8A74D4-03D1-4937-B8C8-7B38C7EA0260}">
      <dgm:prSet phldrT="[Текст]"/>
      <dgm:spPr/>
      <dgm:t>
        <a:bodyPr/>
        <a:lstStyle/>
        <a:p>
          <a:r>
            <a:rPr lang="bg-BG" dirty="0"/>
            <a:t>Технология/инструменти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bg-BG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bg-BG"/>
        </a:p>
      </dgm:t>
    </dgm:pt>
    <dgm:pt modelId="{13FC20E3-24F3-4E43-BA2C-BFEA9A5E6181}">
      <dgm:prSet phldrT="[Текст]"/>
      <dgm:spPr/>
      <dgm:t>
        <a:bodyPr/>
        <a:lstStyle/>
        <a:p>
          <a:r>
            <a:rPr lang="bg-BG" dirty="0"/>
            <a:t>Софтуер и хардуер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bg-BG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bg-BG"/>
        </a:p>
      </dgm:t>
    </dgm:pt>
    <dgm:pt modelId="{09A103DB-070E-45E2-85EE-FB5E3CD7CAD5}">
      <dgm:prSet phldrT="[Текст]"/>
      <dgm:spPr/>
      <dgm:t>
        <a:bodyPr/>
        <a:lstStyle/>
        <a:p>
          <a:r>
            <a:rPr lang="bg-BG" dirty="0"/>
            <a:t>Интернет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bg-BG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bg-BG"/>
        </a:p>
      </dgm:t>
    </dgm:pt>
    <dgm:pt modelId="{AB81C759-98AF-444D-BABC-17F825693088}">
      <dgm:prSet phldrT="[Текст]"/>
      <dgm:spPr/>
      <dgm:t>
        <a:bodyPr/>
        <a:lstStyle/>
        <a:p>
          <a:r>
            <a:rPr lang="bg-BG" dirty="0"/>
            <a:t>Други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bg-BG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bg-BG"/>
        </a:p>
      </dgm:t>
    </dgm:pt>
    <dgm:pt modelId="{D06C39EA-88FF-491A-A601-2B59DC71888A}">
      <dgm:prSet phldrT="[Текст]"/>
      <dgm:spPr/>
      <dgm:t>
        <a:bodyPr/>
        <a:lstStyle/>
        <a:p>
          <a:r>
            <a:rPr lang="bg-BG" dirty="0"/>
            <a:t>Оборудване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bg-BG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bg-BG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C1DF2E0B-F034-409C-97BE-B1E077D0166A}">
      <dgm:prSet phldrT="[Текст]"/>
      <dgm:spPr/>
      <dgm:t>
        <a:bodyPr/>
        <a:lstStyle/>
        <a:p>
          <a:r>
            <a:rPr lang="bg-BG" dirty="0"/>
            <a:t>Интернет и софтуерни инструменти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bg-BG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bg-BG"/>
        </a:p>
      </dgm:t>
    </dgm:pt>
    <dgm:pt modelId="{9FA67F5C-A2B3-4A17-AA93-5C0AD273B2D5}">
      <dgm:prSet phldrT="[Текст]"/>
      <dgm:spPr/>
      <dgm:t>
        <a:bodyPr/>
        <a:lstStyle/>
        <a:p>
          <a:r>
            <a:rPr lang="bg-BG" dirty="0"/>
            <a:t>Уеб сайт на класа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bg-BG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bg-BG"/>
        </a:p>
      </dgm:t>
    </dgm:pt>
    <dgm:pt modelId="{452B5EB4-6ED7-4FA8-A7C4-5C3301C82707}">
      <dgm:prSet phldrT="[Текст]"/>
      <dgm:spPr/>
      <dgm:t>
        <a:bodyPr/>
        <a:lstStyle/>
        <a:p>
          <a:r>
            <a:rPr lang="bg-BG" dirty="0"/>
            <a:t>Мобилни/други приложения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bg-BG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bg-BG"/>
        </a:p>
      </dgm:t>
    </dgm:pt>
    <dgm:pt modelId="{911EC251-C7E4-4814-90D4-8D36FE8DEC24}">
      <dgm:prSet phldrT="[Текст]"/>
      <dgm:spPr/>
      <dgm:t>
        <a:bodyPr/>
        <a:lstStyle/>
        <a:p>
          <a:r>
            <a:rPr lang="bg-BG" dirty="0"/>
            <a:t>Социални медии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bg-BG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bg-BG"/>
        </a:p>
      </dgm:t>
    </dgm:pt>
    <dgm:pt modelId="{BAFD4250-3194-435C-9DB9-26F654B5C03A}">
      <dgm:prSet phldrT="[Текст]"/>
      <dgm:spPr/>
      <dgm:t>
        <a:bodyPr/>
        <a:lstStyle/>
        <a:p>
          <a:r>
            <a:rPr lang="bg-BG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bg-BG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bg-BG"/>
        </a:p>
      </dgm:t>
    </dgm:pt>
    <dgm:pt modelId="{39865F2F-A0A2-4069-A0A8-DBD105077B60}">
      <dgm:prSet phldrT="[Текст]"/>
      <dgm:spPr/>
      <dgm:t>
        <a:bodyPr/>
        <a:lstStyle/>
        <a:p>
          <a:r>
            <a:rPr lang="bg-BG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bg-BG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bg-BG"/>
        </a:p>
      </dgm:t>
    </dgm:pt>
    <dgm:pt modelId="{3685198B-5321-4885-BEE2-2A3D6DA5B4A6}">
      <dgm:prSet phldrT="[Текст]"/>
      <dgm:spPr/>
      <dgm:t>
        <a:bodyPr/>
        <a:lstStyle/>
        <a:p>
          <a:r>
            <a:rPr lang="bg-BG" dirty="0"/>
            <a:t>Упражнения, учебни групи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bg-BG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bg-BG"/>
        </a:p>
      </dgm:t>
    </dgm:pt>
    <dgm:pt modelId="{F2B8E16F-5F5A-4339-B42D-A1EA3A873A66}">
      <dgm:prSet phldrT="[Текст]"/>
      <dgm:spPr/>
      <dgm:t>
        <a:bodyPr/>
        <a:lstStyle/>
        <a:p>
          <a:r>
            <a:rPr lang="bg-BG" dirty="0"/>
            <a:t>Упражнения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bg-BG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bg-BG"/>
        </a:p>
      </dgm:t>
    </dgm:pt>
    <dgm:pt modelId="{E25008CC-3EBF-4262-B825-01A46F1E088F}">
      <dgm:prSet phldrT="[Текст]"/>
      <dgm:spPr/>
      <dgm:t>
        <a:bodyPr/>
        <a:lstStyle/>
        <a:p>
          <a:r>
            <a:rPr lang="bg-BG" dirty="0"/>
            <a:t>Учебни групи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bg-BG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bg-BG"/>
        </a:p>
      </dgm:t>
    </dgm:pt>
    <dgm:pt modelId="{C22B14A1-CEB5-4C85-A079-329A0D631FC4}">
      <dgm:prSet phldrT="[Текст]"/>
      <dgm:spPr/>
      <dgm:t>
        <a:bodyPr/>
        <a:lstStyle/>
        <a:p>
          <a:r>
            <a:rPr lang="bg-BG" dirty="0"/>
            <a:t>Други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bg-BG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bg-BG"/>
        </a:p>
      </dgm:t>
    </dgm:pt>
    <dgm:pt modelId="{D7533782-3A8A-442A-9F24-8DC26FC5B3E3}">
      <dgm:prSet phldrT="[Текст]"/>
      <dgm:spPr/>
      <dgm:t>
        <a:bodyPr/>
        <a:lstStyle/>
        <a:p>
          <a:r>
            <a:rPr lang="bg-BG" dirty="0"/>
            <a:t>Инструменти за сътрудничество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bg-BG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bg-BG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bg-BG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bg-BG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bg-BG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bg-BG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bg-BG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bg-BG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D1E1409-B4D1-4074-90A1-337E7AFD5784}">
      <dgm:prSet phldrT="[Текст]"/>
      <dgm:spPr/>
      <dgm:t>
        <a:bodyPr/>
        <a:lstStyle/>
        <a:p>
          <a:r>
            <a:rPr lang="bg-BG" dirty="0"/>
            <a:t>Имейл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bg-BG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bg-BG"/>
        </a:p>
      </dgm:t>
    </dgm:pt>
    <dgm:pt modelId="{13EF7743-F837-4C14-ABD5-BECC83A95EAC}">
      <dgm:prSet phldrT="[Текст]"/>
      <dgm:spPr/>
      <dgm:t>
        <a:bodyPr/>
        <a:lstStyle/>
        <a:p>
          <a:r>
            <a:rPr lang="bg-BG" dirty="0"/>
            <a:t>Служебен телефон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bg-BG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bg-BG"/>
        </a:p>
      </dgm:t>
    </dgm:pt>
    <dgm:pt modelId="{5D68DDC3-675B-4FA3-BF42-6CEC3951F4B2}">
      <dgm:prSet phldrT="[Текст]"/>
      <dgm:spPr/>
      <dgm:t>
        <a:bodyPr/>
        <a:lstStyle/>
        <a:p>
          <a:r>
            <a:rPr lang="bg-BG" dirty="0"/>
            <a:t>Работно време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bg-BG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bg-BG"/>
        </a:p>
      </dgm:t>
    </dgm:pt>
    <dgm:pt modelId="{BD6099BC-12AC-4D40-A8D4-95F72DBC6085}">
      <dgm:prSet phldrT="[Текст]"/>
      <dgm:spPr/>
      <dgm:t>
        <a:bodyPr/>
        <a:lstStyle/>
        <a:p>
          <a:r>
            <a:rPr lang="bg-BG" dirty="0"/>
            <a:t>Уеб страница на преподавателя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bg-BG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bg-BG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Книги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Статии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Интернет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Други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Материали за четене</a:t>
          </a:r>
          <a:endParaRPr lang="bg-BG" sz="1700" kern="1200" dirty="0"/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Консумативи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Оборудване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Други материали за проект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/>
            <a:t>Проект</a:t>
          </a: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Софтуер и хардуер</a:t>
          </a: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/>
            <a:t>Технология/инструменти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E90EE95D-D7BC-4F8F-8202-F3A837BF97BD}" type="datetime1">
              <a:rPr lang="bg-BG" smtClean="0"/>
              <a:t>11.12.2013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6320F472-929B-459B-8D82-2FABCC5B32A0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bg-BG" sz="1200"/>
            </a:lvl1pPr>
          </a:lstStyle>
          <a:p>
            <a:fld id="{DBE34120-135F-42D8-9673-5DB1C13ACE7E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bg-BG" sz="1200"/>
            </a:lvl1pPr>
          </a:lstStyle>
          <a:p>
            <a:fld id="{67F715A1-4ADC-44E0-9587-804FF39D6B22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0929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bg-BG" smtClean="0"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bg-BG" smtClean="0"/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1923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bg-BG" sz="7200"/>
            </a:lvl1pPr>
          </a:lstStyle>
          <a:p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bg-BG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noProof="0" dirty="0" smtClean="0"/>
              <a:t>Щракнете за редакция стил </a:t>
            </a:r>
            <a:r>
              <a:rPr lang="bg-BG" noProof="0" dirty="0" err="1" smtClean="0"/>
              <a:t>подзагл</a:t>
            </a:r>
            <a:r>
              <a:rPr lang="bg-BG" noProof="0" dirty="0" smtClean="0"/>
              <a:t>. обр.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77EF4270-1500-4FCD-9BD1-AB709DB8FFF7}" type="datetime1">
              <a:rPr lang="bg-BG" noProof="0" smtClean="0"/>
              <a:pPr/>
              <a:t>11.12.2013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bg-BG" sz="2400" b="0"/>
            </a:lvl1pPr>
          </a:lstStyle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bg-BG" sz="1600"/>
            </a:lvl1pPr>
            <a:lvl2pPr marL="457200" indent="0" latinLnBrk="0">
              <a:buNone/>
              <a:defRPr lang="bg-BG" sz="2800"/>
            </a:lvl2pPr>
            <a:lvl3pPr marL="914400" indent="0" latinLnBrk="0">
              <a:buNone/>
              <a:defRPr lang="bg-BG" sz="2400"/>
            </a:lvl3pPr>
            <a:lvl4pPr marL="1371600" indent="0" latinLnBrk="0">
              <a:buNone/>
              <a:defRPr lang="bg-BG" sz="2000"/>
            </a:lvl4pPr>
            <a:lvl5pPr marL="1828800" indent="0" latinLnBrk="0">
              <a:buNone/>
              <a:defRPr lang="bg-BG" sz="2000"/>
            </a:lvl5pPr>
            <a:lvl6pPr marL="2286000" indent="0" latinLnBrk="0">
              <a:buNone/>
              <a:defRPr lang="bg-BG" sz="2000"/>
            </a:lvl6pPr>
            <a:lvl7pPr marL="2743200" indent="0" latinLnBrk="0">
              <a:buNone/>
              <a:defRPr lang="bg-BG" sz="2000"/>
            </a:lvl7pPr>
            <a:lvl8pPr marL="3200400" indent="0" latinLnBrk="0">
              <a:buNone/>
              <a:defRPr lang="bg-BG" sz="2000"/>
            </a:lvl8pPr>
            <a:lvl9pPr marL="3657600" indent="0" latinLnBrk="0">
              <a:buNone/>
              <a:defRPr lang="bg-BG"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bg-BG" sz="12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C0EBB7A2-4BB9-4D71-A11A-8AA2C0BF5910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лъжност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bg-BG" sz="480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02241F9F-DAB3-4029-9F34-0FE9FD97A31B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  <p:sp>
        <p:nvSpPr>
          <p:cNvPr id="8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bg-BG" sz="18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bg-BG" sz="480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586AD8CD-F36D-400B-A971-8EEC72E5553D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  <p:sp>
        <p:nvSpPr>
          <p:cNvPr id="10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bg-BG" sz="18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14" name="Контейнер за текст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/>
              <a:t>Щракнете, за да редактирате стиловете на текста на образеца</a:t>
            </a:r>
          </a:p>
        </p:txBody>
      </p:sp>
      <p:sp>
        <p:nvSpPr>
          <p:cNvPr id="11" name="ТекстовоПоле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r" latinLnBrk="0">
              <a:defRPr lang="bg-BG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bg-BG" dirty="0"/>
              <a:t>“</a:t>
            </a:r>
          </a:p>
        </p:txBody>
      </p:sp>
      <p:sp>
        <p:nvSpPr>
          <p:cNvPr id="13" name="ТекстовоПоле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r" latinLnBrk="0">
              <a:defRPr lang="bg-BG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bg-BG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Карта за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bg-BG" sz="4000" b="0" cap="none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bg-BG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bg-BG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A2049612-BC3B-43FF-83CA-E07D32A4BD85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на карта за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bg-BG" sz="480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6114CC9A-014F-427B-A8FE-7034FBF287E3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  <p:sp>
        <p:nvSpPr>
          <p:cNvPr id="8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11" name="ТекстовоПоле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r" latinLnBrk="0">
              <a:defRPr lang="bg-BG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bg-BG" dirty="0"/>
              <a:t>”</a:t>
            </a:r>
          </a:p>
        </p:txBody>
      </p:sp>
      <p:sp>
        <p:nvSpPr>
          <p:cNvPr id="14" name="ТекстовоПоле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r" latinLnBrk="0">
              <a:defRPr lang="bg-BG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bg-BG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неисти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bg-BG" sz="480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62F999A7-73C5-4DF2-BE2F-25586CB56396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  <p:sp>
        <p:nvSpPr>
          <p:cNvPr id="10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8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13" name="Контейнер за текст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bg-BG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bg-BG" sz="400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3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3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14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3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cxnSp>
        <p:nvCxnSpPr>
          <p:cNvPr id="17" name="Прав съединител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ав съединител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Контейнер за текст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19" name="Контейнер за текст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образеца</a:t>
            </a:r>
            <a:endParaRPr lang="bg-BG" dirty="0"/>
          </a:p>
        </p:txBody>
      </p:sp>
      <p:sp>
        <p:nvSpPr>
          <p:cNvPr id="20" name="Контейнер за текст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70740901-36A6-4670-89DD-86311A5619C0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4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bg-BG" sz="400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3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3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14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3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22" name="Контейнер за текст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23" name="Контейнер за текст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24" name="Контейнер за текст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29" name="Контейнер за картина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bg-BG" sz="1600"/>
            </a:lvl1pPr>
            <a:lvl2pPr marL="457200" indent="0" latinLnBrk="0">
              <a:buNone/>
              <a:defRPr lang="bg-BG" sz="2800"/>
            </a:lvl2pPr>
            <a:lvl3pPr marL="914400" indent="0" latinLnBrk="0">
              <a:buNone/>
              <a:defRPr lang="bg-BG" sz="2400"/>
            </a:lvl3pPr>
            <a:lvl4pPr marL="1371600" indent="0" latinLnBrk="0">
              <a:buNone/>
              <a:defRPr lang="bg-BG" sz="2000"/>
            </a:lvl4pPr>
            <a:lvl5pPr marL="1828800" indent="0" latinLnBrk="0">
              <a:buNone/>
              <a:defRPr lang="bg-BG" sz="2000"/>
            </a:lvl5pPr>
            <a:lvl6pPr marL="2286000" indent="0" latinLnBrk="0">
              <a:buNone/>
              <a:defRPr lang="bg-BG" sz="2000"/>
            </a:lvl6pPr>
            <a:lvl7pPr marL="2743200" indent="0" latinLnBrk="0">
              <a:buNone/>
              <a:defRPr lang="bg-BG" sz="2000"/>
            </a:lvl7pPr>
            <a:lvl8pPr marL="3200400" indent="0" latinLnBrk="0">
              <a:buNone/>
              <a:defRPr lang="bg-BG" sz="2000"/>
            </a:lvl8pPr>
            <a:lvl9pPr marL="3657600" indent="0" latinLnBrk="0">
              <a:buNone/>
              <a:defRPr lang="bg-BG"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</a:p>
        </p:txBody>
      </p:sp>
      <p:sp>
        <p:nvSpPr>
          <p:cNvPr id="30" name="Контейнер за картина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bg-BG" sz="1600"/>
            </a:lvl1pPr>
            <a:lvl2pPr marL="457200" indent="0" latinLnBrk="0">
              <a:buNone/>
              <a:defRPr lang="bg-BG" sz="2800"/>
            </a:lvl2pPr>
            <a:lvl3pPr marL="914400" indent="0" latinLnBrk="0">
              <a:buNone/>
              <a:defRPr lang="bg-BG" sz="2400"/>
            </a:lvl3pPr>
            <a:lvl4pPr marL="1371600" indent="0" latinLnBrk="0">
              <a:buNone/>
              <a:defRPr lang="bg-BG" sz="2000"/>
            </a:lvl4pPr>
            <a:lvl5pPr marL="1828800" indent="0" latinLnBrk="0">
              <a:buNone/>
              <a:defRPr lang="bg-BG" sz="2000"/>
            </a:lvl5pPr>
            <a:lvl6pPr marL="2286000" indent="0" latinLnBrk="0">
              <a:buNone/>
              <a:defRPr lang="bg-BG" sz="2000"/>
            </a:lvl6pPr>
            <a:lvl7pPr marL="2743200" indent="0" latinLnBrk="0">
              <a:buNone/>
              <a:defRPr lang="bg-BG" sz="2000"/>
            </a:lvl7pPr>
            <a:lvl8pPr marL="3200400" indent="0" latinLnBrk="0">
              <a:buNone/>
              <a:defRPr lang="bg-BG" sz="2000"/>
            </a:lvl8pPr>
            <a:lvl9pPr marL="3657600" indent="0" latinLnBrk="0">
              <a:buNone/>
              <a:defRPr lang="bg-BG"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</a:p>
        </p:txBody>
      </p:sp>
      <p:sp>
        <p:nvSpPr>
          <p:cNvPr id="31" name="Контейнер за картина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bg-BG" sz="1600"/>
            </a:lvl1pPr>
            <a:lvl2pPr marL="457200" indent="0" latinLnBrk="0">
              <a:buNone/>
              <a:defRPr lang="bg-BG" sz="2800"/>
            </a:lvl2pPr>
            <a:lvl3pPr marL="914400" indent="0" latinLnBrk="0">
              <a:buNone/>
              <a:defRPr lang="bg-BG" sz="2400"/>
            </a:lvl3pPr>
            <a:lvl4pPr marL="1371600" indent="0" latinLnBrk="0">
              <a:buNone/>
              <a:defRPr lang="bg-BG" sz="2000"/>
            </a:lvl4pPr>
            <a:lvl5pPr marL="1828800" indent="0" latinLnBrk="0">
              <a:buNone/>
              <a:defRPr lang="bg-BG" sz="2000"/>
            </a:lvl5pPr>
            <a:lvl6pPr marL="2286000" indent="0" latinLnBrk="0">
              <a:buNone/>
              <a:defRPr lang="bg-BG" sz="2000"/>
            </a:lvl6pPr>
            <a:lvl7pPr marL="2743200" indent="0" latinLnBrk="0">
              <a:buNone/>
              <a:defRPr lang="bg-BG" sz="2000"/>
            </a:lvl7pPr>
            <a:lvl8pPr marL="3200400" indent="0" latinLnBrk="0">
              <a:buNone/>
              <a:defRPr lang="bg-BG" sz="2000"/>
            </a:lvl8pPr>
            <a:lvl9pPr marL="3657600" indent="0" latinLnBrk="0">
              <a:buNone/>
              <a:defRPr lang="bg-BG"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</a:p>
        </p:txBody>
      </p:sp>
      <p:cxnSp>
        <p:nvCxnSpPr>
          <p:cNvPr id="17" name="Прав съединител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ав съединител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1AF07C98-B5D6-4868-98D8-404E845A3BCB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4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B2FCCCD2-516D-47DA-9EC3-7C7EA608C315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5036E31C-ED14-485B-82DE-596D308339C8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CF99CFEA-D6C6-4275-AF47-436622E62F48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bg-BG" sz="4000" b="0" cap="none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bg-BG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bg-BG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 rot="5400000">
            <a:off x="10144968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AC296909-4959-4E60-9ECD-07097B254D00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bg-BG" sz="1800"/>
            </a:lvl1pPr>
            <a:lvl2pPr latinLnBrk="0">
              <a:defRPr lang="bg-BG" sz="1600"/>
            </a:lvl2pPr>
            <a:lvl3pPr latinLnBrk="0">
              <a:defRPr lang="bg-BG" sz="1400"/>
            </a:lvl3pPr>
            <a:lvl4pPr latinLnBrk="0">
              <a:defRPr lang="bg-BG" sz="1200"/>
            </a:lvl4pPr>
            <a:lvl5pPr latinLnBrk="0">
              <a:defRPr lang="bg-BG" sz="1200"/>
            </a:lvl5pPr>
            <a:lvl6pPr latinLnBrk="0">
              <a:defRPr lang="bg-BG" sz="1200"/>
            </a:lvl6pPr>
            <a:lvl7pPr latinLnBrk="0">
              <a:defRPr lang="bg-BG" sz="1200"/>
            </a:lvl7pPr>
            <a:lvl8pPr latinLnBrk="0">
              <a:defRPr lang="bg-BG" sz="1200"/>
            </a:lvl8pPr>
            <a:lvl9pPr latinLnBrk="0">
              <a:defRPr lang="bg-BG" sz="12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bg-BG" sz="1800"/>
            </a:lvl1pPr>
            <a:lvl2pPr latinLnBrk="0">
              <a:defRPr lang="bg-BG" sz="1600"/>
            </a:lvl2pPr>
            <a:lvl3pPr latinLnBrk="0">
              <a:defRPr lang="bg-BG" sz="1400"/>
            </a:lvl3pPr>
            <a:lvl4pPr latinLnBrk="0">
              <a:defRPr lang="bg-BG" sz="1200"/>
            </a:lvl4pPr>
            <a:lvl5pPr latinLnBrk="0">
              <a:defRPr lang="bg-BG" sz="1200"/>
            </a:lvl5pPr>
            <a:lvl6pPr latinLnBrk="0">
              <a:defRPr lang="bg-BG" sz="1200"/>
            </a:lvl6pPr>
            <a:lvl7pPr latinLnBrk="0">
              <a:defRPr lang="bg-BG" sz="1200"/>
            </a:lvl7pPr>
            <a:lvl8pPr latinLnBrk="0">
              <a:defRPr lang="bg-BG" sz="1200"/>
            </a:lvl8pPr>
            <a:lvl9pPr latinLnBrk="0">
              <a:defRPr lang="bg-BG" sz="12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 rot="5400000">
            <a:off x="10144968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404D224A-D976-4710-B4B8-985744B00A47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ява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bg-BG"/>
            </a:lvl1pPr>
          </a:lstStyle>
          <a:p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noProof="0" dirty="0"/>
              <a:t>Щракнете, за да редактирате стиловете на текста </a:t>
            </a:r>
            <a:r>
              <a:rPr lang="bg-BG" noProof="0" dirty="0" smtClean="0"/>
              <a:t>в </a:t>
            </a:r>
            <a:r>
              <a:rPr lang="bg-BG" noProof="0" dirty="0"/>
              <a:t>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bg-BG" sz="1800"/>
            </a:lvl1pPr>
            <a:lvl2pPr latinLnBrk="0">
              <a:defRPr lang="bg-BG" sz="1600"/>
            </a:lvl2pPr>
            <a:lvl3pPr latinLnBrk="0">
              <a:defRPr lang="bg-BG" sz="1400"/>
            </a:lvl3pPr>
            <a:lvl4pPr latinLnBrk="0">
              <a:defRPr lang="bg-BG" sz="1200"/>
            </a:lvl4pPr>
            <a:lvl5pPr latinLnBrk="0">
              <a:defRPr lang="bg-BG" sz="1200"/>
            </a:lvl5pPr>
            <a:lvl6pPr latinLnBrk="0">
              <a:defRPr lang="bg-BG" sz="1200"/>
            </a:lvl6pPr>
            <a:lvl7pPr latinLnBrk="0">
              <a:defRPr lang="bg-BG" sz="1200"/>
            </a:lvl7pPr>
            <a:lvl8pPr latinLnBrk="0">
              <a:defRPr lang="bg-BG" sz="1200"/>
            </a:lvl8pPr>
            <a:lvl9pPr latinLnBrk="0">
              <a:defRPr lang="bg-BG" sz="1200"/>
            </a:lvl9pPr>
          </a:lstStyle>
          <a:p>
            <a:pPr lv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dirty="0" smtClean="0"/>
              <a:t>Второ ниво</a:t>
            </a:r>
          </a:p>
          <a:p>
            <a:pPr lvl="2"/>
            <a:r>
              <a:rPr lang="bg-BG" noProof="0" dirty="0" smtClean="0"/>
              <a:t>Трето ниво</a:t>
            </a:r>
          </a:p>
          <a:p>
            <a:pPr lvl="3"/>
            <a:r>
              <a:rPr lang="bg-BG" noProof="0" dirty="0" smtClean="0"/>
              <a:t>Четвърто ниво</a:t>
            </a:r>
          </a:p>
          <a:p>
            <a:pPr lvl="4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bg-BG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bg-BG" sz="2000" b="1"/>
            </a:lvl2pPr>
            <a:lvl3pPr marL="914400" indent="0" latinLnBrk="0">
              <a:buNone/>
              <a:defRPr lang="bg-BG" sz="1800" b="1"/>
            </a:lvl3pPr>
            <a:lvl4pPr marL="1371600" indent="0" latinLnBrk="0">
              <a:buNone/>
              <a:defRPr lang="bg-BG" sz="1600" b="1"/>
            </a:lvl4pPr>
            <a:lvl5pPr marL="1828800" indent="0" latinLnBrk="0">
              <a:buNone/>
              <a:defRPr lang="bg-BG" sz="1600" b="1"/>
            </a:lvl5pPr>
            <a:lvl6pPr marL="2286000" indent="0" latinLnBrk="0">
              <a:buNone/>
              <a:defRPr lang="bg-BG" sz="1600" b="1"/>
            </a:lvl6pPr>
            <a:lvl7pPr marL="2743200" indent="0" latinLnBrk="0">
              <a:buNone/>
              <a:defRPr lang="bg-BG" sz="1600" b="1"/>
            </a:lvl7pPr>
            <a:lvl8pPr marL="3200400" indent="0" latinLnBrk="0">
              <a:buNone/>
              <a:defRPr lang="bg-BG" sz="1600" b="1"/>
            </a:lvl8pPr>
            <a:lvl9pPr marL="3657600" indent="0" latinLnBrk="0">
              <a:buNone/>
              <a:defRPr lang="bg-BG" sz="1600" b="1"/>
            </a:lvl9pPr>
          </a:lstStyle>
          <a:p>
            <a:pPr lvl="0"/>
            <a:r>
              <a:rPr lang="bg-BG" noProof="0" dirty="0"/>
              <a:t>Щракнете, за да редактирате стиловете на текста </a:t>
            </a:r>
            <a:r>
              <a:rPr lang="bg-BG" noProof="0" dirty="0" smtClean="0"/>
              <a:t>в </a:t>
            </a:r>
            <a:r>
              <a:rPr lang="bg-BG" noProof="0" dirty="0"/>
              <a:t>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bg-BG" sz="1800"/>
            </a:lvl1pPr>
            <a:lvl2pPr latinLnBrk="0">
              <a:defRPr lang="bg-BG" sz="1600"/>
            </a:lvl2pPr>
            <a:lvl3pPr latinLnBrk="0">
              <a:defRPr lang="bg-BG" sz="1400"/>
            </a:lvl3pPr>
            <a:lvl4pPr latinLnBrk="0">
              <a:defRPr lang="bg-BG" sz="1200"/>
            </a:lvl4pPr>
            <a:lvl5pPr latinLnBrk="0">
              <a:defRPr lang="bg-BG" sz="1200"/>
            </a:lvl5pPr>
            <a:lvl6pPr latinLnBrk="0">
              <a:defRPr lang="bg-BG" sz="1200"/>
            </a:lvl6pPr>
            <a:lvl7pPr latinLnBrk="0">
              <a:defRPr lang="bg-BG" sz="1200"/>
            </a:lvl7pPr>
            <a:lvl8pPr latinLnBrk="0">
              <a:defRPr lang="bg-BG" sz="1200"/>
            </a:lvl8pPr>
            <a:lvl9pPr latinLnBrk="0">
              <a:defRPr lang="bg-BG" sz="1200"/>
            </a:lvl9pPr>
          </a:lstStyle>
          <a:p>
            <a:pPr lvl="0"/>
            <a:r>
              <a:rPr lang="bg-BG" noProof="0" dirty="0"/>
              <a:t>Щракнете, за да редактирате стиловете на текста </a:t>
            </a:r>
            <a:r>
              <a:rPr lang="bg-BG" noProof="0" dirty="0" smtClean="0"/>
              <a:t>в </a:t>
            </a:r>
            <a:r>
              <a:rPr lang="bg-BG" noProof="0" dirty="0"/>
              <a:t>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 rot="5400000">
            <a:off x="10145133" y="1801202"/>
            <a:ext cx="1011600" cy="304799"/>
          </a:xfrm>
        </p:spPr>
        <p:txBody>
          <a:bodyPr/>
          <a:lstStyle>
            <a:lvl1pPr>
              <a:defRPr/>
            </a:lvl1pPr>
          </a:lstStyle>
          <a:p>
            <a:fld id="{0A7EBB98-86B1-4512-871B-3ABFB30F8189}" type="datetime1">
              <a:rPr lang="bg-BG" noProof="0" smtClean="0"/>
              <a:pPr/>
              <a:t>11.12.2013 г.</a:t>
            </a:fld>
            <a:endParaRPr lang="bg-BG" noProof="0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noProof="0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7" name="Контейнер за дата 2"/>
          <p:cNvSpPr>
            <a:spLocks noGrp="1"/>
          </p:cNvSpPr>
          <p:nvPr>
            <p:ph type="dt" sz="half" idx="10"/>
          </p:nvPr>
        </p:nvSpPr>
        <p:spPr>
          <a:xfrm rot="5400000">
            <a:off x="10144970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2CB1B944-4655-41D5-A02A-8F3E8E4EED92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онтейнер за дата 1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766E5099-5A9E-4FF0-855C-D46436B79F41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bg-BG" sz="2400" b="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bg-BG" sz="2000"/>
            </a:lvl1pPr>
            <a:lvl2pPr latinLnBrk="0">
              <a:defRPr lang="bg-BG" sz="1800"/>
            </a:lvl2pPr>
            <a:lvl3pPr latinLnBrk="0">
              <a:defRPr lang="bg-BG" sz="1600"/>
            </a:lvl3pPr>
            <a:lvl4pPr latinLnBrk="0">
              <a:defRPr lang="bg-BG" sz="1400"/>
            </a:lvl4pPr>
            <a:lvl5pPr latinLnBrk="0">
              <a:defRPr lang="bg-BG" sz="1400"/>
            </a:lvl5pPr>
            <a:lvl6pPr latinLnBrk="0">
              <a:defRPr lang="bg-BG" sz="1400"/>
            </a:lvl6pPr>
            <a:lvl7pPr latinLnBrk="0">
              <a:defRPr lang="bg-BG" sz="1400"/>
            </a:lvl7pPr>
            <a:lvl8pPr latinLnBrk="0">
              <a:defRPr lang="bg-BG" sz="1400"/>
            </a:lvl8pPr>
            <a:lvl9pPr latinLnBrk="0">
              <a:defRPr lang="bg-BG" sz="14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7" name="Контейнер за дата 4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466D5EEE-7FBE-403B-925E-FE9AF7296C1D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bg-BG" sz="3600" b="0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bg-BG" sz="1600"/>
            </a:lvl1pPr>
            <a:lvl2pPr marL="457200" indent="0" latinLnBrk="0">
              <a:buNone/>
              <a:defRPr lang="bg-BG" sz="2800"/>
            </a:lvl2pPr>
            <a:lvl3pPr marL="914400" indent="0" latinLnBrk="0">
              <a:buNone/>
              <a:defRPr lang="bg-BG" sz="2400"/>
            </a:lvl3pPr>
            <a:lvl4pPr marL="1371600" indent="0" latinLnBrk="0">
              <a:buNone/>
              <a:defRPr lang="bg-BG" sz="2000"/>
            </a:lvl4pPr>
            <a:lvl5pPr marL="1828800" indent="0" latinLnBrk="0">
              <a:buNone/>
              <a:defRPr lang="bg-BG" sz="2000"/>
            </a:lvl5pPr>
            <a:lvl6pPr marL="2286000" indent="0" latinLnBrk="0">
              <a:buNone/>
              <a:defRPr lang="bg-BG" sz="2000"/>
            </a:lvl6pPr>
            <a:lvl7pPr marL="2743200" indent="0" latinLnBrk="0">
              <a:buNone/>
              <a:defRPr lang="bg-BG" sz="2000"/>
            </a:lvl7pPr>
            <a:lvl8pPr marL="3200400" indent="0" latinLnBrk="0">
              <a:buNone/>
              <a:defRPr lang="bg-BG" sz="2000"/>
            </a:lvl8pPr>
            <a:lvl9pPr marL="3657600" indent="0" latinLnBrk="0">
              <a:buNone/>
              <a:defRPr lang="bg-BG"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bg-BG" sz="1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 rot="5400000">
            <a:off x="10144969" y="1801369"/>
            <a:ext cx="1011935" cy="304799"/>
          </a:xfrm>
        </p:spPr>
        <p:txBody>
          <a:bodyPr/>
          <a:lstStyle>
            <a:lvl1pPr>
              <a:defRPr/>
            </a:lvl1pPr>
          </a:lstStyle>
          <a:p>
            <a:fld id="{F21FE3C4-4E55-472D-B9F3-1FB71F6EA769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Елипса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5" name="Елипса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6" name="Елипса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7" name="Елипса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8" name="Елипса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4" name="Правоъгъл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 rot="5400000">
            <a:off x="10144969" y="1801369"/>
            <a:ext cx="1011935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bg-BG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54390D3-1767-4F0E-B1EE-192D18AB9093}" type="datetime1">
              <a:rPr lang="bg-BG" smtClean="0"/>
              <a:pPr/>
              <a:t>11.12.2013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bg-BG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bg-BG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bg-BG">
          <a:solidFill>
            <a:schemeClr val="tx2"/>
          </a:solidFill>
        </a:defRPr>
      </a:lvl2pPr>
      <a:lvl3pPr eaLnBrk="1" latinLnBrk="0" hangingPunct="1">
        <a:defRPr lang="bg-BG">
          <a:solidFill>
            <a:schemeClr val="tx2"/>
          </a:solidFill>
        </a:defRPr>
      </a:lvl3pPr>
      <a:lvl4pPr eaLnBrk="1" latinLnBrk="0" hangingPunct="1">
        <a:defRPr lang="bg-BG">
          <a:solidFill>
            <a:schemeClr val="tx2"/>
          </a:solidFill>
        </a:defRPr>
      </a:lvl4pPr>
      <a:lvl5pPr eaLnBrk="1" latinLnBrk="0" hangingPunct="1">
        <a:defRPr lang="bg-BG">
          <a:solidFill>
            <a:schemeClr val="tx2"/>
          </a:solidFill>
        </a:defRPr>
      </a:lvl5pPr>
      <a:lvl6pPr eaLnBrk="1" latinLnBrk="0" hangingPunct="1">
        <a:defRPr lang="bg-BG">
          <a:solidFill>
            <a:schemeClr val="tx2"/>
          </a:solidFill>
        </a:defRPr>
      </a:lvl6pPr>
      <a:lvl7pPr eaLnBrk="1" latinLnBrk="0" hangingPunct="1">
        <a:defRPr lang="bg-BG">
          <a:solidFill>
            <a:schemeClr val="tx2"/>
          </a:solidFill>
        </a:defRPr>
      </a:lvl7pPr>
      <a:lvl8pPr eaLnBrk="1" latinLnBrk="0" hangingPunct="1">
        <a:defRPr lang="bg-BG">
          <a:solidFill>
            <a:schemeClr val="tx2"/>
          </a:solidFill>
        </a:defRPr>
      </a:lvl8pPr>
      <a:lvl9pPr eaLnBrk="1" latinLnBrk="0" hangingPunct="1">
        <a:defRPr lang="bg-BG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bg-BG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bg-BG"/>
      </a:defPPr>
      <a:lvl1pPr marL="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8952213" cy="3329581"/>
          </a:xfrm>
        </p:spPr>
        <p:txBody>
          <a:bodyPr/>
          <a:lstStyle/>
          <a:p>
            <a:r>
              <a:rPr lang="bg-BG" dirty="0"/>
              <a:t>Заглавие на курса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Име на преподавател | номер на курс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Въпроси?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Описание на курса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Добавете кратко резюме на курса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/>
              <a:t>Местоположение </a:t>
            </a:r>
          </a:p>
          <a:p>
            <a:r>
              <a:rPr lang="bg-BG" dirty="0"/>
              <a:t>Лекции: понеделник-сряда-петък в 00:00</a:t>
            </a:r>
          </a:p>
          <a:p>
            <a:r>
              <a:rPr lang="bg-BG" dirty="0"/>
              <a:t>Упражнения: вторник-четвъртък </a:t>
            </a:r>
            <a:r>
              <a:rPr lang="bg-BG" dirty="0" smtClean="0"/>
              <a:t>в</a:t>
            </a:r>
            <a:r>
              <a:rPr lang="en-US" dirty="0" smtClean="0"/>
              <a:t> </a:t>
            </a:r>
            <a:r>
              <a:rPr lang="bg-BG" dirty="0" smtClean="0"/>
              <a:t>00:00</a:t>
            </a:r>
            <a:endParaRPr lang="bg-BG" dirty="0"/>
          </a:p>
          <a:p>
            <a:r>
              <a:rPr lang="bg-BG" dirty="0"/>
              <a:t>Предварителни изисквания:</a:t>
            </a:r>
          </a:p>
          <a:p>
            <a:r>
              <a:rPr lang="bg-BG" dirty="0"/>
              <a:t>Кредити: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Цели на курса</a:t>
            </a:r>
          </a:p>
        </p:txBody>
      </p:sp>
      <p:graphicFrame>
        <p:nvGraphicFramePr>
          <p:cNvPr id="6" name="Контейнер н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Цели на курса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Очаквани</a:t>
                      </a:r>
                      <a:r>
                        <a:rPr lang="bg-BG" baseline="0" dirty="0"/>
                        <a:t> резултати/постижения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Развити умения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Цел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Резултат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Развити умения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  <a:r>
                        <a:rPr lang="bg-BG" baseline="0" dirty="0"/>
                        <a:t> 2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Резултат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Развити умения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Цел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Резултат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Развити умения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Цел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Резултат </a:t>
                      </a:r>
                      <a:r>
                        <a:rPr lang="bg-BG" baseline="0" dirty="0"/>
                        <a:t>4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Развити умения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Необходими материали</a:t>
            </a:r>
          </a:p>
        </p:txBody>
      </p:sp>
      <p:graphicFrame>
        <p:nvGraphicFramePr>
          <p:cNvPr id="4" name="Контейнер н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26023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Методи на преподаване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Опишете накратко методите на преподаване</a:t>
            </a:r>
          </a:p>
          <a:p>
            <a:pPr lvl="1"/>
            <a:r>
              <a:rPr lang="bg-BG" dirty="0"/>
              <a:t>Лекции</a:t>
            </a:r>
          </a:p>
          <a:p>
            <a:pPr lvl="1"/>
            <a:r>
              <a:rPr lang="bg-BG" dirty="0"/>
              <a:t>Демонстрации</a:t>
            </a:r>
          </a:p>
          <a:p>
            <a:pPr lvl="1"/>
            <a:r>
              <a:rPr lang="bg-BG" dirty="0"/>
              <a:t>Дискусии в клас/виртуални дискусии</a:t>
            </a:r>
          </a:p>
          <a:p>
            <a:pPr lvl="1"/>
            <a:r>
              <a:rPr lang="bg-BG" dirty="0"/>
              <a:t>Индивидуални/групови проекти</a:t>
            </a:r>
          </a:p>
          <a:p>
            <a:pPr lvl="1"/>
            <a:r>
              <a:rPr lang="bg-BG" dirty="0"/>
              <a:t>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График</a:t>
            </a:r>
          </a:p>
        </p:txBody>
      </p:sp>
      <p:graphicFrame>
        <p:nvGraphicFramePr>
          <p:cNvPr id="4" name="Контейнер н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3929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59"/>
                <a:gridCol w="1306617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Седмица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Тема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Задание/проект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Седмица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Тема</a:t>
                      </a:r>
                      <a:r>
                        <a:rPr lang="bg-BG" baseline="0" dirty="0"/>
                        <a:t> 1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Кратко</a:t>
                      </a:r>
                      <a:r>
                        <a:rPr lang="bg-BG" baseline="0" dirty="0"/>
                        <a:t> описание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Седмица </a:t>
                      </a:r>
                      <a:r>
                        <a:rPr lang="bg-BG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Тема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Кратко</a:t>
                      </a:r>
                      <a:r>
                        <a:rPr lang="bg-BG" baseline="0" dirty="0"/>
                        <a:t> описание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Седмица </a:t>
                      </a:r>
                      <a:r>
                        <a:rPr lang="bg-BG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Тема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Кратко</a:t>
                      </a:r>
                      <a:r>
                        <a:rPr lang="bg-BG" baseline="0" dirty="0"/>
                        <a:t> описание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Седмица </a:t>
                      </a:r>
                      <a:r>
                        <a:rPr lang="bg-BG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Тема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Кратко</a:t>
                      </a:r>
                      <a:r>
                        <a:rPr lang="bg-BG" baseline="0" dirty="0"/>
                        <a:t> описание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bg-BG" dirty="0"/>
                        <a:t>Седмица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Тема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bg-BG"/>
                      </a:pPr>
                      <a:r>
                        <a:rPr lang="bg-BG" dirty="0"/>
                        <a:t>Кратко</a:t>
                      </a:r>
                      <a:r>
                        <a:rPr lang="bg-BG" baseline="0" dirty="0"/>
                        <a:t> описание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Цел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Критерии за оценяване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/>
              <a:t>Ежеседмични задания</a:t>
            </a:r>
          </a:p>
          <a:p>
            <a:r>
              <a:rPr lang="bg-BG" dirty="0"/>
              <a:t>Проекти</a:t>
            </a:r>
          </a:p>
          <a:p>
            <a:r>
              <a:rPr lang="bg-BG" dirty="0"/>
              <a:t>Тестове</a:t>
            </a:r>
          </a:p>
          <a:p>
            <a:r>
              <a:rPr lang="bg-BG" dirty="0"/>
              <a:t>Заключителен изпит</a:t>
            </a:r>
          </a:p>
          <a:p>
            <a:endParaRPr lang="bg-BG" dirty="0"/>
          </a:p>
        </p:txBody>
      </p:sp>
      <p:graphicFrame>
        <p:nvGraphicFramePr>
          <p:cNvPr id="9" name="Контейнер на съдържание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788869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Ресурси</a:t>
            </a:r>
          </a:p>
        </p:txBody>
      </p:sp>
      <p:graphicFrame>
        <p:nvGraphicFramePr>
          <p:cNvPr id="4" name="Контейнер н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63254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Информация за връзка с преподавателя</a:t>
            </a:r>
          </a:p>
        </p:txBody>
      </p:sp>
      <p:graphicFrame>
        <p:nvGraphicFramePr>
          <p:cNvPr id="4" name="Контейнер н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но">
  <a:themeElements>
    <a:clrScheme name="Йонно червено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Office PowerPoint</Application>
  <PresentationFormat>Широк екран</PresentationFormat>
  <Paragraphs>96</Paragraphs>
  <Slides>10</Slides>
  <Notes>3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Йонно</vt:lpstr>
      <vt:lpstr>Заглавие на курса</vt:lpstr>
      <vt:lpstr>Описание на курса</vt:lpstr>
      <vt:lpstr>Цели на курса</vt:lpstr>
      <vt:lpstr>Необходими материали</vt:lpstr>
      <vt:lpstr>Методи на преподаване</vt:lpstr>
      <vt:lpstr>График</vt:lpstr>
      <vt:lpstr>Критерии за оценяване</vt:lpstr>
      <vt:lpstr>Ресурси</vt:lpstr>
      <vt:lpstr>Информация за връзка с преподавателя</vt:lpstr>
      <vt:lpstr>Въпроси?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2013-12-11T13:15:51Z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