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86" d="100"/>
          <a:sy n="86" d="100"/>
        </p:scale>
        <p:origin x="187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27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CBEEF32F-3280-4663-880F-C8D2FC70E993}" type="datetimeFigureOut">
              <a:rPr lang="bg-BG" smtClean="0"/>
              <a:t>22.11.2013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4E29D1FE-C207-4476-99C1-A7028091A9C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A58F2AD0-9975-4D3C-912A-0B60BD0D07D1}" type="datetimeFigureOut">
              <a:rPr lang="bg-BG"/>
              <a:t>22.11.2013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AC7710D8-8C21-4D48-B89D-C2D2CB3EC4C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bg-BG" smtClean="0"/>
              <a:pPr/>
              <a:t>1</a:t>
            </a:fld>
            <a:endParaRPr lang="bg-BG"/>
          </a:p>
        </p:txBody>
      </p:sp>
      <p:sp>
        <p:nvSpPr>
          <p:cNvPr id="6" name="Контейнер за изображение на слайд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Контейнер за бележки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 да промените тази листовка, просто изберете примерния текст и въведете подробностите за проявата. Ако предпочитате да започнете на чисто, натиснете бутона "Нов слайд" в раздела "Начало", за да вмъкнете нова страница.</a:t>
            </a:r>
            <a:r>
              <a:rPr lang="bg-BG" baseline="0" dirty="0" smtClean="0"/>
              <a:t> Сега въведете текста си в празните контейнери.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стовка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нтейнер за 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7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1" name="Контейнер за 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2497279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7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2" name="Контейнер за 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3" name="Контейнер за 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5" name="Контейнер за 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6" name="Контейнер за 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7" name="Контейнер за 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12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8" name="Контейнер за 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bg-BG" sz="12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19" name="Контейнер за текст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0" name="Контейнер за 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bg-BG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1" name="Контейнер за текст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bg-BG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2" name="Контейнер за текст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bg-BG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5" name="Контейнер за текст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bg-BG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6" name="Контейнер за текст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bg-BG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7" name="Контейнер за текст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bg-BG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8" name="Контейнер за текст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bg-BG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29" name="Контейнер за текст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bg-BG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  <p:sp>
        <p:nvSpPr>
          <p:cNvPr id="30" name="Контейнер за текст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bg-BG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bg-BG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bg-BG" dirty="0"/>
              <a:t>Добавяне на текст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dirty="0"/>
              <a:t>Добавяне на текст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/>
              <a:t>Щракнете, за да редактирате стиловете на текста в 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bg-BG"/>
              <a:pPr/>
              <a:t>22.11.2013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bg-BG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9" name="Прав съединител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bg-BG"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bg-BG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6600" dirty="0"/>
              <a:t>Концерт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12"/>
          </p:nvPr>
        </p:nvSpPr>
        <p:spPr>
          <a:xfrm>
            <a:off x="710816" y="1705558"/>
            <a:ext cx="4422658" cy="2262424"/>
          </a:xfrm>
        </p:spPr>
        <p:txBody>
          <a:bodyPr/>
          <a:lstStyle/>
          <a:p>
            <a:r>
              <a:rPr lang="bg-BG" sz="6600" dirty="0"/>
              <a:t>на студентски групи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bg-BG" sz="3200" dirty="0"/>
              <a:t>Кога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bg-BG" sz="3600" dirty="0"/>
              <a:t>8 юни 2013 г.</a:t>
            </a:r>
          </a:p>
          <a:p>
            <a:r>
              <a:rPr lang="bg-BG" sz="3600" dirty="0"/>
              <a:t>20 – 24 ч.</a:t>
            </a:r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bg-BG" sz="3200" dirty="0"/>
              <a:t>Къде</a:t>
            </a:r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bg-BG" dirty="0"/>
              <a:t>Зала на Студентския съюз</a:t>
            </a:r>
            <a:endParaRPr lang="bg-BG" sz="3600" dirty="0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bg-BG" dirty="0"/>
              <a:t>Университет, адрес</a:t>
            </a:r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19"/>
          </p:nvPr>
        </p:nvSpPr>
        <p:spPr>
          <a:xfrm>
            <a:off x="710816" y="7884611"/>
            <a:ext cx="4422658" cy="792490"/>
          </a:xfrm>
        </p:spPr>
        <p:txBody>
          <a:bodyPr/>
          <a:lstStyle/>
          <a:p>
            <a:r>
              <a:rPr lang="bg-BG" dirty="0"/>
              <a:t>УЧАСТВАТ •</a:t>
            </a:r>
            <a:r>
              <a:rPr lang="bg-BG" dirty="0">
                <a:solidFill>
                  <a:schemeClr val="accent1"/>
                </a:solidFill>
              </a:rPr>
              <a:t> Името на вашата група</a:t>
            </a:r>
            <a:r>
              <a:rPr lang="bg-BG" dirty="0"/>
              <a:t> • Името на вашата група • </a:t>
            </a:r>
            <a:r>
              <a:rPr lang="bg-BG" dirty="0">
                <a:solidFill>
                  <a:schemeClr val="accent1"/>
                </a:solidFill>
              </a:rPr>
              <a:t>Името на вашата група</a:t>
            </a:r>
            <a:r>
              <a:rPr lang="bg-BG" dirty="0"/>
              <a:t> • Името на вашата група •</a:t>
            </a:r>
            <a:r>
              <a:rPr lang="bg-BG" dirty="0">
                <a:solidFill>
                  <a:schemeClr val="accent1"/>
                </a:solidFill>
              </a:rPr>
              <a:t> Името на вашата група</a:t>
            </a:r>
            <a:r>
              <a:rPr lang="bg-BG" dirty="0"/>
              <a:t> • Името на вашата група • </a:t>
            </a:r>
            <a:r>
              <a:rPr lang="bg-BG" dirty="0">
                <a:solidFill>
                  <a:schemeClr val="accent1"/>
                </a:solidFill>
              </a:rPr>
              <a:t>Името на вашата група </a:t>
            </a:r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20"/>
          </p:nvPr>
        </p:nvSpPr>
        <p:spPr>
          <a:xfrm>
            <a:off x="710816" y="8922238"/>
            <a:ext cx="4422658" cy="562274"/>
          </a:xfrm>
        </p:spPr>
        <p:txBody>
          <a:bodyPr/>
          <a:lstStyle/>
          <a:p>
            <a:r>
              <a:rPr lang="bg-BG" sz="3200" dirty="0"/>
              <a:t>УЕБ АДРЕС</a:t>
            </a:r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bg-BG" sz="2000" dirty="0" smtClean="0"/>
              <a:t>Събитие</a:t>
            </a:r>
            <a:br>
              <a:rPr lang="bg-BG" sz="2000" dirty="0" smtClean="0"/>
            </a:br>
            <a:r>
              <a:rPr lang="bg-BG" sz="2000" dirty="0" smtClean="0"/>
              <a:t>за всички възрасти</a:t>
            </a:r>
            <a:endParaRPr lang="bg-BG" sz="2000" dirty="0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bg-BG" sz="2000" dirty="0"/>
              <a:t>Предварителна продажба на билети</a:t>
            </a:r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bg-BG" sz="1200" dirty="0" smtClean="0"/>
              <a:t>18 лв. обикновен</a:t>
            </a:r>
          </a:p>
          <a:p>
            <a:r>
              <a:rPr lang="bg-BG" sz="1200" dirty="0" smtClean="0"/>
              <a:t>36 лв. VIP места</a:t>
            </a:r>
          </a:p>
          <a:p>
            <a:r>
              <a:rPr lang="bg-BG" sz="1200" dirty="0" smtClean="0"/>
              <a:t>Цени на билетите за групи</a:t>
            </a:r>
            <a:br>
              <a:rPr lang="bg-BG" sz="1200" dirty="0" smtClean="0"/>
            </a:br>
            <a:r>
              <a:rPr lang="bg-BG" sz="1200" dirty="0" smtClean="0"/>
              <a:t>ще намерите на сайта</a:t>
            </a:r>
            <a:endParaRPr lang="bg-BG" sz="1200" dirty="0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bg-BG" sz="2000" dirty="0"/>
              <a:t>ВХОД</a:t>
            </a:r>
            <a:endParaRPr lang="bg-BG" sz="2000" dirty="0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bg-BG" sz="1200" dirty="0" smtClean="0"/>
              <a:t>20,00 лв. обикновен</a:t>
            </a:r>
          </a:p>
          <a:p>
            <a:r>
              <a:rPr lang="bg-BG" sz="1200" dirty="0" smtClean="0"/>
              <a:t>40,00 лв. VIP места</a:t>
            </a:r>
          </a:p>
          <a:p>
            <a:r>
              <a:rPr lang="bg-BG" sz="1200" dirty="0" smtClean="0"/>
              <a:t>Цени на билетите за групи</a:t>
            </a:r>
            <a:br>
              <a:rPr lang="bg-BG" sz="1200" dirty="0" smtClean="0"/>
            </a:br>
            <a:r>
              <a:rPr lang="bg-BG" sz="1200" dirty="0" smtClean="0"/>
              <a:t>ще намерите на сайта</a:t>
            </a:r>
            <a:endParaRPr lang="bg-BG" sz="1200" dirty="0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bg-BG" sz="2000" dirty="0"/>
              <a:t>Спонсори</a:t>
            </a:r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bg-BG" sz="1200" dirty="0" err="1"/>
              <a:t>Adventure</a:t>
            </a:r>
            <a:r>
              <a:rPr lang="bg-BG" sz="1200" dirty="0"/>
              <a:t> Works</a:t>
            </a:r>
          </a:p>
          <a:p>
            <a:r>
              <a:rPr lang="bg-BG" sz="1200" dirty="0" err="1"/>
              <a:t>Alpine</a:t>
            </a:r>
            <a:r>
              <a:rPr lang="bg-BG" sz="1200" dirty="0"/>
              <a:t> </a:t>
            </a:r>
            <a:r>
              <a:rPr lang="bg-BG" sz="1200" dirty="0" err="1"/>
              <a:t>Ski</a:t>
            </a:r>
            <a:r>
              <a:rPr lang="bg-BG" sz="1200" dirty="0"/>
              <a:t> House</a:t>
            </a:r>
          </a:p>
          <a:p>
            <a:r>
              <a:rPr lang="bg-BG" sz="1200" dirty="0" err="1"/>
              <a:t>Contoso</a:t>
            </a:r>
            <a:r>
              <a:rPr lang="bg-BG" sz="1200" dirty="0"/>
              <a:t>, </a:t>
            </a:r>
            <a:r>
              <a:rPr lang="bg-BG" sz="1200" dirty="0" err="1"/>
              <a:t>Ltd</a:t>
            </a:r>
            <a:r>
              <a:rPr lang="bg-BG" sz="1200" dirty="0"/>
              <a:t>.</a:t>
            </a:r>
          </a:p>
          <a:p>
            <a:r>
              <a:rPr lang="bg-BG" sz="1200" dirty="0" err="1"/>
              <a:t>Fourth</a:t>
            </a:r>
            <a:r>
              <a:rPr lang="bg-BG" sz="1200" dirty="0"/>
              <a:t> </a:t>
            </a:r>
            <a:r>
              <a:rPr lang="bg-BG" sz="1200" dirty="0" err="1"/>
              <a:t>Coffee</a:t>
            </a:r>
            <a:endParaRPr lang="bg-BG" sz="1200" dirty="0"/>
          </a:p>
          <a:p>
            <a:r>
              <a:rPr lang="bg-BG" sz="1200" dirty="0" err="1"/>
              <a:t>Margie’s</a:t>
            </a:r>
            <a:r>
              <a:rPr lang="bg-BG" sz="1200" dirty="0"/>
              <a:t> Travel</a:t>
            </a:r>
          </a:p>
          <a:p>
            <a:r>
              <a:rPr lang="bg-BG" sz="1200" dirty="0" err="1"/>
              <a:t>School</a:t>
            </a:r>
            <a:r>
              <a:rPr lang="bg-BG" sz="1200" dirty="0"/>
              <a:t> </a:t>
            </a:r>
            <a:r>
              <a:rPr lang="bg-BG" sz="1200" dirty="0" err="1"/>
              <a:t>of</a:t>
            </a:r>
            <a:r>
              <a:rPr lang="bg-BG" sz="1200" dirty="0"/>
              <a:t> </a:t>
            </a:r>
            <a:r>
              <a:rPr lang="bg-BG" sz="1200" dirty="0" err="1"/>
              <a:t>Fine</a:t>
            </a:r>
            <a:r>
              <a:rPr lang="bg-BG" sz="1200" dirty="0"/>
              <a:t> </a:t>
            </a:r>
            <a:r>
              <a:rPr lang="bg-BG" sz="1200" dirty="0" err="1"/>
              <a:t>Art</a:t>
            </a:r>
            <a:endParaRPr lang="bg-BG" sz="1200" dirty="0"/>
          </a:p>
          <a:p>
            <a:r>
              <a:rPr lang="bg-BG" sz="1200" dirty="0" err="1"/>
              <a:t>The</a:t>
            </a:r>
            <a:r>
              <a:rPr lang="bg-BG" sz="1200" dirty="0"/>
              <a:t> </a:t>
            </a:r>
            <a:r>
              <a:rPr lang="bg-BG" sz="1200" dirty="0" err="1"/>
              <a:t>Phone</a:t>
            </a:r>
            <a:r>
              <a:rPr lang="bg-BG" sz="1200" dirty="0"/>
              <a:t> </a:t>
            </a:r>
            <a:r>
              <a:rPr lang="bg-BG" sz="1200" dirty="0" err="1"/>
              <a:t>Company</a:t>
            </a:r>
            <a:endParaRPr lang="bg-BG" sz="1200" dirty="0"/>
          </a:p>
          <a:p>
            <a:r>
              <a:rPr lang="bg-BG" sz="1200" dirty="0" err="1"/>
              <a:t>Wingtip</a:t>
            </a:r>
            <a:r>
              <a:rPr lang="bg-BG" sz="1200" dirty="0"/>
              <a:t> Toys</a:t>
            </a:r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bg-BG" sz="2000" dirty="0"/>
              <a:t>В полза на</a:t>
            </a:r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bg-BG" sz="1200" dirty="0" smtClean="0"/>
              <a:t>Музикалното училище</a:t>
            </a:r>
            <a:br>
              <a:rPr lang="bg-BG" sz="1200" dirty="0" smtClean="0"/>
            </a:br>
            <a:r>
              <a:rPr lang="bg-BG" sz="1200" dirty="0" smtClean="0"/>
              <a:t>и Университетски</a:t>
            </a:r>
            <a:br>
              <a:rPr lang="bg-BG" sz="1200" dirty="0" smtClean="0"/>
            </a:br>
            <a:r>
              <a:rPr lang="bg-BG" sz="1200" dirty="0" smtClean="0"/>
              <a:t>съвет по изкуствата и</a:t>
            </a:r>
            <a:br>
              <a:rPr lang="bg-BG" sz="1200" dirty="0" smtClean="0"/>
            </a:br>
            <a:r>
              <a:rPr lang="bg-BG" sz="1200" dirty="0" smtClean="0"/>
              <a:t>развлеченията</a:t>
            </a:r>
            <a:br>
              <a:rPr lang="bg-BG" sz="1200" dirty="0" smtClean="0"/>
            </a:br>
            <a:r>
              <a:rPr lang="bg-BG" sz="1200" dirty="0" smtClean="0"/>
              <a:t> 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Студентска листовка 8,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По избор</PresentationFormat>
  <Paragraphs>32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Студентска листовка 8,5 x 11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2013-11-22T09:46:52Z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