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62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5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4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4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6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2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8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7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2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1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25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6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5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7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0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5688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ен">
  <a:themeElements>
    <a:clrScheme name="Органиче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Органиче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е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Широк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4" baseType="lpstr">
      <vt:lpstr>Arial</vt:lpstr>
      <vt:lpstr>Garamond</vt:lpstr>
      <vt:lpstr>Органичен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cp:revision>1</cp:revision>
  <dcterms:created xsi:type="dcterms:W3CDTF">2013-08-01T11:33:22Z</dcterms:created>
  <dcterms:modified xsi:type="dcterms:W3CDTF">2013-08-01T11:33:34Z</dcterms:modified>
</cp:coreProperties>
</file>