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5E6D-008B-43DB-A072-8D1ABC1A5004}" type="datetimeFigureOut">
              <a:rPr lang="bg-BG" smtClean="0"/>
              <a:t>1.8.2013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722F-6AE2-4AD4-8B96-5CA3F5B211B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015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5E6D-008B-43DB-A072-8D1ABC1A5004}" type="datetimeFigureOut">
              <a:rPr lang="bg-BG" smtClean="0"/>
              <a:t>1.8.2013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722F-6AE2-4AD4-8B96-5CA3F5B211B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915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5E6D-008B-43DB-A072-8D1ABC1A5004}" type="datetimeFigureOut">
              <a:rPr lang="bg-BG" smtClean="0"/>
              <a:t>1.8.2013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722F-6AE2-4AD4-8B96-5CA3F5B211B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141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5E6D-008B-43DB-A072-8D1ABC1A5004}" type="datetimeFigureOut">
              <a:rPr lang="bg-BG" smtClean="0"/>
              <a:t>1.8.2013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722F-6AE2-4AD4-8B96-5CA3F5B211B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435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5E6D-008B-43DB-A072-8D1ABC1A5004}" type="datetimeFigureOut">
              <a:rPr lang="bg-BG" smtClean="0"/>
              <a:t>1.8.2013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722F-6AE2-4AD4-8B96-5CA3F5B211B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8035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5E6D-008B-43DB-A072-8D1ABC1A5004}" type="datetimeFigureOut">
              <a:rPr lang="bg-BG" smtClean="0"/>
              <a:t>1.8.2013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722F-6AE2-4AD4-8B96-5CA3F5B211B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033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5E6D-008B-43DB-A072-8D1ABC1A5004}" type="datetimeFigureOut">
              <a:rPr lang="bg-BG" smtClean="0"/>
              <a:t>1.8.2013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722F-6AE2-4AD4-8B96-5CA3F5B211B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595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5E6D-008B-43DB-A072-8D1ABC1A5004}" type="datetimeFigureOut">
              <a:rPr lang="bg-BG" smtClean="0"/>
              <a:t>1.8.2013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722F-6AE2-4AD4-8B96-5CA3F5B211B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650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5E6D-008B-43DB-A072-8D1ABC1A5004}" type="datetimeFigureOut">
              <a:rPr lang="bg-BG" smtClean="0"/>
              <a:t>1.8.2013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722F-6AE2-4AD4-8B96-5CA3F5B211B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572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5E6D-008B-43DB-A072-8D1ABC1A5004}" type="datetimeFigureOut">
              <a:rPr lang="bg-BG" smtClean="0"/>
              <a:t>1.8.2013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722F-6AE2-4AD4-8B96-5CA3F5B211B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8757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5E6D-008B-43DB-A072-8D1ABC1A5004}" type="datetimeFigureOut">
              <a:rPr lang="bg-BG" smtClean="0"/>
              <a:t>1.8.2013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722F-6AE2-4AD4-8B96-5CA3F5B211B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1463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05E6D-008B-43DB-A072-8D1ABC1A5004}" type="datetimeFigureOut">
              <a:rPr lang="bg-BG" smtClean="0"/>
              <a:t>1.8.2013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C722F-6AE2-4AD4-8B96-5CA3F5B211B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21607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531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тема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тем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тем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Широк екран</PresentationFormat>
  <Paragraphs>0</Paragraphs>
  <Slides>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Презентация на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Petr Barborik</dc:creator>
  <cp:lastModifiedBy>Petr Barborik</cp:lastModifiedBy>
  <cp:revision>2</cp:revision>
  <dcterms:created xsi:type="dcterms:W3CDTF">2013-08-01T11:28:50Z</dcterms:created>
  <dcterms:modified xsi:type="dcterms:W3CDTF">2013-08-01T11:29:45Z</dcterms:modified>
</cp:coreProperties>
</file>