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19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7A6B1-15D3-47C6-9281-D686ADFE6407}" type="datetime1">
              <a:rPr lang="bg-BG" smtClean="0"/>
              <a:t>26.7.2013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34D0-7160-4BE1-BC30-2F31A3E4F01F}" type="datetime1">
              <a:rPr lang="bg-BG" noProof="0" smtClean="0"/>
              <a:pPr/>
              <a:t>26.7.2013 г.</a:t>
            </a:fld>
            <a:endParaRPr lang="bg-BG" noProof="0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dirty="0" smtClean="0"/>
              <a:t>Щракнете, за да редактирате стиловете на текста на образеца</a:t>
            </a:r>
          </a:p>
          <a:p>
            <a:pPr lvl="1"/>
            <a:r>
              <a:rPr lang="bg-BG" noProof="0" dirty="0" smtClean="0"/>
              <a:t>Второ ниво</a:t>
            </a:r>
          </a:p>
          <a:p>
            <a:pPr lvl="2"/>
            <a:r>
              <a:rPr lang="bg-BG" noProof="0" dirty="0" smtClean="0"/>
              <a:t>Трето ниво</a:t>
            </a:r>
          </a:p>
          <a:p>
            <a:pPr lvl="3"/>
            <a:r>
              <a:rPr lang="bg-BG" noProof="0" dirty="0" smtClean="0"/>
              <a:t>Четвърто ниво</a:t>
            </a:r>
          </a:p>
          <a:p>
            <a:pPr lvl="4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График на часовет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bg-BG" dirty="0" smtClean="0"/>
              <a:t>Щракнете, за да редактирате стила на заглавието в образеца</a:t>
            </a:r>
            <a:endParaRPr lang="bg-BG" dirty="0"/>
          </a:p>
        </p:txBody>
      </p:sp>
      <p:sp>
        <p:nvSpPr>
          <p:cNvPr id="6" name="Контейнер за текст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Година</a:t>
            </a:r>
          </a:p>
        </p:txBody>
      </p:sp>
      <p:sp>
        <p:nvSpPr>
          <p:cNvPr id="7" name="ТекстовоПоле 6"/>
          <p:cNvSpPr txBox="1"/>
          <p:nvPr/>
        </p:nvSpPr>
        <p:spPr>
          <a:xfrm>
            <a:off x="168089" y="612977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нед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ТекстовоПоле 7"/>
          <p:cNvSpPr txBox="1"/>
          <p:nvPr/>
        </p:nvSpPr>
        <p:spPr>
          <a:xfrm>
            <a:off x="168089" y="10534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пон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ТекстовоПоле 8"/>
          <p:cNvSpPr txBox="1"/>
          <p:nvPr/>
        </p:nvSpPr>
        <p:spPr>
          <a:xfrm>
            <a:off x="168089" y="18985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вто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ТекстовоПоле 9"/>
          <p:cNvSpPr txBox="1"/>
          <p:nvPr/>
        </p:nvSpPr>
        <p:spPr>
          <a:xfrm>
            <a:off x="168089" y="275409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сря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ТекстовоПоле 10"/>
          <p:cNvSpPr txBox="1"/>
          <p:nvPr/>
        </p:nvSpPr>
        <p:spPr>
          <a:xfrm>
            <a:off x="168089" y="359637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чет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ТекстовоПоле 11"/>
          <p:cNvSpPr txBox="1"/>
          <p:nvPr/>
        </p:nvSpPr>
        <p:spPr>
          <a:xfrm>
            <a:off x="168089" y="445998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пет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ТекстовоПоле 12"/>
          <p:cNvSpPr txBox="1"/>
          <p:nvPr/>
        </p:nvSpPr>
        <p:spPr>
          <a:xfrm>
            <a:off x="168089" y="53059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+mj-lt"/>
              </a:rPr>
              <a:t>съб</a:t>
            </a:r>
            <a:endParaRPr lang="bg-BG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Контейнер за текст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15" name="Контейнер за текст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16" name="Контейнер за текст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18" name="Контейнер за текст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19" name="Контейнер за текст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20" name="Контейнер за текст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Дата</a:t>
            </a:r>
          </a:p>
        </p:txBody>
      </p:sp>
      <p:sp>
        <p:nvSpPr>
          <p:cNvPr id="21" name="ТекстовоПоле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ТекстовоПоле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ТекстовоПоле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ТекстовоПоле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ТекстовоПоле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ТекстовоПоле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8:30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ТекстовоПоле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9:00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ТекстовоПоле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10:00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ТекстовоПоле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10:30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ТекстовоПоле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11:00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ТекстовоПоле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11:30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ТекстовоПоле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12:00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ТекстовоПоле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12:30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ТекстовоПоле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13:00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ТекстовоПоле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13:30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ТекстовоПоле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14:00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ТекстовоПоле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14:30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ТекстовоПоле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15:00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ТекстовоПоле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15:30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ТекстовоПоле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16:00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ТекстовоПоле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16:30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ТекстовоПоле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17:00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ТекстовоПоле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17:30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ТекстовоПоле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18:00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ТекстовоПоле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18:30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ТекстовоПоле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19:00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ТекстовоПоле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19:30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ТекстовоПоле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20:00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ТекстовоПоле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bg-BG" sz="750" dirty="0" smtClean="0">
                <a:solidFill>
                  <a:schemeClr val="tx2"/>
                </a:solidFill>
                <a:latin typeface="+mn-lt"/>
              </a:rPr>
              <a:t>9:30</a:t>
            </a:r>
            <a:br>
              <a:rPr lang="bg-BG" sz="750" dirty="0" smtClean="0">
                <a:solidFill>
                  <a:schemeClr val="tx2"/>
                </a:solidFill>
                <a:latin typeface="+mn-lt"/>
              </a:rPr>
            </a:br>
            <a:r>
              <a:rPr lang="bg-BG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bg-BG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Контейнер за текст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10247" y="6173743"/>
            <a:ext cx="2628790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Добавете тук тема или бележка. Преоразмерявайте, премествайте, копирайте или изтривайте </a:t>
            </a:r>
            <a:r>
              <a:rPr lang="bg-BG" noProof="0" dirty="0" smtClean="0"/>
              <a:t>полета</a:t>
            </a:r>
            <a:r>
              <a:rPr lang="bg-BG" dirty="0" smtClean="0"/>
              <a:t> за бележки, за да създадете своя собствен график.</a:t>
            </a:r>
          </a:p>
        </p:txBody>
      </p:sp>
      <p:sp>
        <p:nvSpPr>
          <p:cNvPr id="53" name="Контейнер за текст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5500" y="6176761"/>
            <a:ext cx="2635683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Добавете тук тема или бележка. Преоразмерявайте, премествайте, копирайте или изтривайте полета за бележки, за да създадете своя собствен график.</a:t>
            </a:r>
          </a:p>
        </p:txBody>
      </p:sp>
      <p:sp>
        <p:nvSpPr>
          <p:cNvPr id="54" name="Контейнер за текст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49" y="1162757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55" name="Контейнер за текст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2284" y="1166930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56" name="Контейнер за текст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011973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57" name="Контейнер за текст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5103" y="2005630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58" name="Контейнер за текст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3794" y="2861189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59" name="Контейнер за текст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9903" y="2861189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60" name="Контейнер за текст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66161" y="3702845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61" name="Контейнер за текст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5103" y="3708024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62" name="Контейнер за текст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4563583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  <p:sp>
        <p:nvSpPr>
          <p:cNvPr id="63" name="Контейнер за текст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5413010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bg-BG" dirty="0" smtClean="0"/>
              <a:t>Тема или бележка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 dirty="0"/>
          </a:p>
        </p:txBody>
      </p:sp>
      <p:sp>
        <p:nvSpPr>
          <p:cNvPr id="18" name="Правоъгълник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 dirty="0"/>
          </a:p>
        </p:txBody>
      </p:sp>
      <p:sp>
        <p:nvSpPr>
          <p:cNvPr id="20" name="Правоъгълник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 dirty="0"/>
          </a:p>
        </p:txBody>
      </p:sp>
      <p:grpSp>
        <p:nvGrpSpPr>
          <p:cNvPr id="43" name="Група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Правоъгълник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28" name="Правоъгълник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29" name="Правоъгълник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0" name="Правоъгълник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1" name="Правоъгълник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2" name="Правоъгълник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3" name="Правоъгълник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4" name="Правоъгълник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5" name="Правоъгълник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6" name="Правоъгълник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7" name="Правоъгълник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8" name="Правоъгълник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39" name="Правоъгълник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40" name="Правоъгълник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  <p:sp>
          <p:nvSpPr>
            <p:cNvPr id="41" name="Правоъгълник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 dirty="0"/>
            </a:p>
          </p:txBody>
        </p:sp>
      </p:grpSp>
      <p:sp>
        <p:nvSpPr>
          <p:cNvPr id="16" name="Правоъгълник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 dirty="0"/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 bwMode="white">
          <a:xfrm>
            <a:off x="225245" y="160590"/>
            <a:ext cx="8332917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bg-BG" noProof="0" dirty="0" smtClean="0"/>
              <a:t>Щракнете, за да редактирате стила на заглавието в образеца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dirty="0" smtClean="0"/>
              <a:t>Щракнете, за да редактирате стиловете на текста на образеца</a:t>
            </a:r>
          </a:p>
          <a:p>
            <a:pPr lvl="1"/>
            <a:r>
              <a:rPr lang="bg-BG" noProof="0" dirty="0" smtClean="0"/>
              <a:t>Второ ниво</a:t>
            </a:r>
          </a:p>
          <a:p>
            <a:pPr lvl="2"/>
            <a:r>
              <a:rPr lang="bg-BG" noProof="0" dirty="0" smtClean="0"/>
              <a:t>Трето ниво</a:t>
            </a:r>
          </a:p>
          <a:p>
            <a:pPr lvl="3"/>
            <a:r>
              <a:rPr lang="bg-BG" noProof="0" dirty="0" smtClean="0"/>
              <a:t>Четвърто ниво</a:t>
            </a:r>
          </a:p>
          <a:p>
            <a:pPr lvl="4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A8FBFD9-8120-4F07-817A-55A0C27C4EE0}" type="datetime1">
              <a:rPr lang="bg-BG" smtClean="0"/>
              <a:pPr/>
              <a:t>26.7.2013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График на часовете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bg-BG" dirty="0" smtClean="0"/>
              <a:t>2013</a:t>
            </a:r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bg-BG" dirty="0" smtClean="0"/>
              <a:t>20 окт.</a:t>
            </a:r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bg-BG" dirty="0" smtClean="0"/>
              <a:t>21 окт.</a:t>
            </a:r>
            <a:endParaRPr lang="bg-BG" dirty="0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bg-BG" dirty="0" smtClean="0"/>
              <a:t>22 окт.</a:t>
            </a:r>
            <a:endParaRPr lang="bg-BG" dirty="0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bg-BG" dirty="0" smtClean="0"/>
              <a:t>23 окт.</a:t>
            </a:r>
            <a:endParaRPr lang="bg-BG" dirty="0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bg-BG" dirty="0" smtClean="0"/>
              <a:t>24 окт.</a:t>
            </a:r>
            <a:endParaRPr lang="bg-BG" dirty="0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bg-BG" dirty="0" smtClean="0"/>
              <a:t>25 окт.</a:t>
            </a:r>
            <a:endParaRPr lang="bg-BG" dirty="0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bg-BG" dirty="0" smtClean="0"/>
              <a:t>26 окт.</a:t>
            </a:r>
            <a:endParaRPr lang="bg-BG" dirty="0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73"/>
          </p:nvPr>
        </p:nvSpPr>
        <p:spPr>
          <a:xfrm>
            <a:off x="1247946" y="6229013"/>
            <a:ext cx="2628790" cy="392928"/>
          </a:xfrm>
        </p:spPr>
        <p:txBody>
          <a:bodyPr/>
          <a:lstStyle/>
          <a:p>
            <a:r>
              <a:rPr lang="bg-BG" dirty="0" smtClean="0"/>
              <a:t>Учене за тест по алгебра</a:t>
            </a:r>
          </a:p>
          <a:p>
            <a:r>
              <a:rPr lang="bg-BG" dirty="0" smtClean="0"/>
              <a:t>Тема № 1 по български</a:t>
            </a:r>
            <a:endParaRPr lang="bg-BG" dirty="0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74"/>
          </p:nvPr>
        </p:nvSpPr>
        <p:spPr>
          <a:xfrm>
            <a:off x="5335500" y="6227977"/>
            <a:ext cx="2635683" cy="392928"/>
          </a:xfrm>
        </p:spPr>
        <p:txBody>
          <a:bodyPr/>
          <a:lstStyle/>
          <a:p>
            <a:r>
              <a:rPr lang="bg-BG" dirty="0" smtClean="0"/>
              <a:t>Купуване на материали по изкуство</a:t>
            </a:r>
          </a:p>
          <a:p>
            <a:r>
              <a:rPr lang="bg-BG" dirty="0" smtClean="0"/>
              <a:t>Искане на пари от татко</a:t>
            </a:r>
            <a:endParaRPr lang="bg-BG" dirty="0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bg-BG" dirty="0" smtClean="0"/>
              <a:t>Български 101</a:t>
            </a:r>
            <a:endParaRPr lang="bg-BG" dirty="0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bg-BG" dirty="0" smtClean="0"/>
              <a:t>Изкуство 101</a:t>
            </a:r>
            <a:endParaRPr lang="bg-BG" dirty="0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bg-BG" dirty="0" smtClean="0"/>
              <a:t>Алгебра 101</a:t>
            </a:r>
            <a:endParaRPr lang="bg-BG" dirty="0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bg-BG" dirty="0" smtClean="0"/>
              <a:t>Компютри 108</a:t>
            </a:r>
            <a:endParaRPr lang="bg-BG" dirty="0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bg-BG" dirty="0" smtClean="0"/>
              <a:t>Български 101</a:t>
            </a:r>
            <a:endParaRPr lang="bg-BG" dirty="0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bg-BG" dirty="0" smtClean="0"/>
              <a:t>Изкуство 101</a:t>
            </a:r>
            <a:endParaRPr lang="bg-BG" dirty="0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bg-BG" dirty="0" smtClean="0"/>
              <a:t>Алгебра 101</a:t>
            </a:r>
            <a:endParaRPr lang="bg-BG" dirty="0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bg-BG" dirty="0" smtClean="0"/>
              <a:t>Компютри 108</a:t>
            </a:r>
            <a:endParaRPr lang="bg-BG" dirty="0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bg-BG" dirty="0" smtClean="0"/>
              <a:t>Изкуство 101 – студио</a:t>
            </a:r>
            <a:endParaRPr lang="bg-BG" dirty="0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bg-BG" dirty="0" smtClean="0"/>
              <a:t>НАБИРАНЕ НА СРЕДСТВА ЗА ФУТБОЛНИЯ ОТБОР!!!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График на часовете по време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Презентация на цял екран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4" baseType="lpstr">
      <vt:lpstr>Arial</vt:lpstr>
      <vt:lpstr>Impact</vt:lpstr>
      <vt:lpstr> График на часовете по време</vt:lpstr>
      <vt:lpstr>График на часовете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2013-07-26T06:26:36Z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