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52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046E3DDB-CE1D-41DB-B8EE-D4C1681CF207}" type="datetime1">
              <a:rPr lang="bg-BG" smtClean="0"/>
              <a:t>23.7.2013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4E3EF6B9-21BA-4F23-9CAC-47147AFFA150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433770E5-F16C-4291-9B51-97F3C8CB2C44}" type="datetime1">
              <a:rPr lang="bg-BG" smtClean="0"/>
              <a:pPr/>
              <a:t>23.7.2013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dirty="0"/>
              <a:t>Щракнете, за да редактирате стиловете на текста на 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6F96E695-1FEC-489F-8D1B-295ED1FA9E6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bg-BG" smtClean="0"/>
              <a:t>1</a:t>
            </a:fld>
            <a:endParaRPr lang="bg-BG"/>
          </a:p>
        </p:txBody>
      </p:sp>
      <p:sp>
        <p:nvSpPr>
          <p:cNvPr id="11" name="Контейнер за бележки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bg-BG"/>
            </a:pPr>
            <a:r>
              <a:rPr lang="bg-BG"/>
              <a:t>За да промените тази листовка, заместете нашия примерен текст със свой текст</a:t>
            </a:r>
            <a:r>
              <a:rPr lang="bg-BG" dirty="0"/>
              <a:t>. Ако предпочитате да започнете на чисто, натиснете бутона ''Нов слайд" в раздела "Начало", за да вмъкнете нова страница. Сега въведете текста и картините си в празните контейнери.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стовка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онтейнер за 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bg-BG"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31" name="Контейнер за текст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Текст на заглавка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bg-BG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bg-BG" dirty="0"/>
              <a:t>Щракнете, за да редактирате стиловете на текста на 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  <a:p>
            <a:pPr lvl="5"/>
            <a:r>
              <a:rPr lang="bg-BG" dirty="0"/>
              <a:t>Шест</a:t>
            </a:r>
          </a:p>
          <a:p>
            <a:pPr lvl="6"/>
            <a:r>
              <a:rPr lang="bg-BG" dirty="0"/>
              <a:t>Седем</a:t>
            </a:r>
          </a:p>
          <a:p>
            <a:pPr lvl="7"/>
            <a:r>
              <a:rPr lang="bg-BG" dirty="0"/>
              <a:t>Осем</a:t>
            </a:r>
          </a:p>
          <a:p>
            <a:pPr lvl="8"/>
            <a:r>
              <a:rPr lang="bg-BG" dirty="0"/>
              <a:t>Девет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bg-BG"/>
            </a:lvl1pPr>
          </a:lstStyle>
          <a:p>
            <a:endParaRPr lang="bg-BG" dirty="0"/>
          </a:p>
        </p:txBody>
      </p:sp>
      <p:sp>
        <p:nvSpPr>
          <p:cNvPr id="23" name="Контейнер за 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bg-BG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Добавете тук надпис</a:t>
            </a:r>
          </a:p>
        </p:txBody>
      </p:sp>
      <p:sp>
        <p:nvSpPr>
          <p:cNvPr id="11" name="Контейнер за 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Дата и час на събитието</a:t>
            </a:r>
          </a:p>
        </p:txBody>
      </p:sp>
      <p:sp>
        <p:nvSpPr>
          <p:cNvPr id="24" name="Контейнер за 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52308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Адрес на събитието, град, област, пощенски код</a:t>
            </a:r>
          </a:p>
        </p:txBody>
      </p:sp>
      <p:sp>
        <p:nvSpPr>
          <p:cNvPr id="32" name="Контейнер за 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Име на фирма</a:t>
            </a:r>
          </a:p>
        </p:txBody>
      </p:sp>
      <p:sp>
        <p:nvSpPr>
          <p:cNvPr id="33" name="Контейнер за 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bg-BG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Адрес, град, област, пощенски код</a:t>
            </a:r>
          </a:p>
          <a:p>
            <a:pPr lvl="0"/>
            <a:r>
              <a:rPr lang="bg-BG" dirty="0"/>
              <a:t>Телефон | Имейл адрес | Уеб адрес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g-BG" dirty="0"/>
              <a:t>Добавяне на текст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dirty="0"/>
              <a:t>Щракнете, за да редактирате стиловете на текста на 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4003-3040-4353-8985-0E167F6C4648}" type="datetime1">
              <a:rPr lang="bg-BG" smtClean="0"/>
              <a:pPr/>
              <a:t>23.7.2013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bg-BG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bg-BG"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bg-BG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Контейнер за текст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Заглавие на вашата проява</a:t>
            </a:r>
          </a:p>
        </p:txBody>
      </p:sp>
      <p:sp>
        <p:nvSpPr>
          <p:cNvPr id="42" name="Контейнер за текст 41"/>
          <p:cNvSpPr>
            <a:spLocks noGrp="1"/>
          </p:cNvSpPr>
          <p:nvPr>
            <p:ph type="body" sz="quarter" idx="16"/>
          </p:nvPr>
        </p:nvSpPr>
        <p:spPr>
          <a:xfrm>
            <a:off x="4039565" y="2689705"/>
            <a:ext cx="2666035" cy="331028"/>
          </a:xfrm>
        </p:spPr>
        <p:txBody>
          <a:bodyPr/>
          <a:lstStyle/>
          <a:p>
            <a:r>
              <a:rPr lang="bg-BG" dirty="0"/>
              <a:t>Създайте страхотна листовка</a:t>
            </a:r>
          </a:p>
        </p:txBody>
      </p:sp>
      <p:sp>
        <p:nvSpPr>
          <p:cNvPr id="43" name="Контейнер за текст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За да заместите текста на някой контейнер (напр. този), просто го изберете и въведете собствен текст.</a:t>
            </a:r>
          </a:p>
          <a:p>
            <a:r>
              <a:rPr lang="bg-BG" dirty="0" smtClean="0"/>
              <a:t>Ако искате да добавите или премахнете точки с водещи символи от текста, използвайте бутона "Водещи символи" в </a:t>
            </a:r>
            <a:br>
              <a:rPr lang="bg-BG" dirty="0" smtClean="0"/>
            </a:br>
            <a:r>
              <a:rPr lang="bg-BG" dirty="0" smtClean="0"/>
              <a:t>раздела "Начало".</a:t>
            </a:r>
          </a:p>
          <a:p>
            <a:r>
              <a:rPr lang="bg-BG" dirty="0" smtClean="0"/>
              <a:t>За да заместите снимка, първо изтрийте съществуващата картина. След това използвайте "Вмъкване" &gt; "Картина", за да добавите собствена снимка.</a:t>
            </a:r>
          </a:p>
          <a:p>
            <a:endParaRPr lang="bg-BG" dirty="0"/>
          </a:p>
        </p:txBody>
      </p:sp>
      <p:pic>
        <p:nvPicPr>
          <p:cNvPr id="70" name="Контейнер за картина 69" descr="Снимка на човек от кръста надолу, облечен в сини дънки, ръкавици и гумени ботуши и държащ малко градинско гребло. Отстрани има метална кофа, пълна с цветни листа." title="Примерна картина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Контейнер за текст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bg-BG" dirty="0"/>
              <a:t>Тук добавете надписа за снимката си.</a:t>
            </a:r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bg-BG" b="1" dirty="0"/>
              <a:t>Дата на проявата</a:t>
            </a:r>
            <a:r>
              <a:rPr lang="bg-BG" dirty="0"/>
              <a:t> Час на проявата</a:t>
            </a:r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15"/>
          </p:nvPr>
        </p:nvSpPr>
        <p:spPr>
          <a:xfrm>
            <a:off x="1319001" y="7378973"/>
            <a:ext cx="5386599" cy="632913"/>
          </a:xfrm>
        </p:spPr>
        <p:txBody>
          <a:bodyPr/>
          <a:lstStyle/>
          <a:p>
            <a:r>
              <a:rPr lang="bg-BG" dirty="0" smtClean="0"/>
              <a:t>Адрес на събитието, град, област, </a:t>
            </a:r>
            <a:br>
              <a:rPr lang="bg-BG" dirty="0" smtClean="0"/>
            </a:br>
            <a:r>
              <a:rPr lang="bg-BG" dirty="0" smtClean="0"/>
              <a:t>пощенски код</a:t>
            </a:r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18"/>
          </p:nvPr>
        </p:nvSpPr>
        <p:spPr>
          <a:xfrm>
            <a:off x="2559343" y="8723430"/>
            <a:ext cx="2452124" cy="307033"/>
          </a:xfrm>
        </p:spPr>
        <p:txBody>
          <a:bodyPr anchor="b"/>
          <a:lstStyle/>
          <a:p>
            <a:r>
              <a:rPr lang="bg-BG" dirty="0"/>
              <a:t>Име на фирма</a:t>
            </a:r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19"/>
          </p:nvPr>
        </p:nvSpPr>
        <p:spPr>
          <a:xfrm>
            <a:off x="2559343" y="9038256"/>
            <a:ext cx="2452124" cy="322599"/>
          </a:xfrm>
        </p:spPr>
        <p:txBody>
          <a:bodyPr/>
          <a:lstStyle/>
          <a:p>
            <a:pPr lvl="0"/>
            <a:r>
              <a:rPr lang="bg-BG" dirty="0"/>
              <a:t>Адрес, град, област, пощенски код</a:t>
            </a:r>
          </a:p>
          <a:p>
            <a:pPr lvl="0"/>
            <a:r>
              <a:rPr lang="bg-BG" dirty="0"/>
              <a:t>Телефон | Имейл адрес | Уеб адрес</a:t>
            </a:r>
          </a:p>
        </p:txBody>
      </p:sp>
      <p:pic>
        <p:nvPicPr>
          <p:cNvPr id="71" name="Картина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03" y="8863662"/>
            <a:ext cx="1017798" cy="45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лка бизнес листовка 8,5 x 11">
  <a:themeElements>
    <a:clrScheme name="Малка бизнес листовка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тема">
  <a:themeElements>
    <a:clrScheme name="Малка бизнес листовка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тема">
  <a:themeElements>
    <a:clrScheme name="Малка бизнес листовка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135</Words>
  <Application>Microsoft Office PowerPoint</Application>
  <PresentationFormat>По избор</PresentationFormat>
  <Paragraphs>13</Paragraphs>
  <Slides>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Малка бизнес листовка 8,5 x 11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2012-11-05T21:53:37Z</dcterms:created>
  <dcterms:modified xsi:type="dcterms:W3CDTF">2013-07-23T08:59:25Z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