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64" r:id="rId4"/>
    <p:sldMasterId id="2147483888" r:id="rId5"/>
    <p:sldMasterId id="2147483900" r:id="rId6"/>
    <p:sldMasterId id="2147483912" r:id="rId7"/>
  </p:sldMasterIdLst>
  <p:notesMasterIdLst>
    <p:notesMasterId r:id="rId28"/>
  </p:notesMasterIdLst>
  <p:handoutMasterIdLst>
    <p:handoutMasterId r:id="rId29"/>
  </p:handoutMasterIdLst>
  <p:sldIdLst>
    <p:sldId id="256" r:id="rId8"/>
    <p:sldId id="277" r:id="rId9"/>
    <p:sldId id="267" r:id="rId10"/>
    <p:sldId id="278" r:id="rId11"/>
    <p:sldId id="280" r:id="rId12"/>
    <p:sldId id="258" r:id="rId13"/>
    <p:sldId id="259" r:id="rId14"/>
    <p:sldId id="281" r:id="rId15"/>
    <p:sldId id="270" r:id="rId16"/>
    <p:sldId id="260" r:id="rId17"/>
    <p:sldId id="276" r:id="rId18"/>
    <p:sldId id="282" r:id="rId19"/>
    <p:sldId id="263" r:id="rId20"/>
    <p:sldId id="271" r:id="rId21"/>
    <p:sldId id="272" r:id="rId22"/>
    <p:sldId id="273" r:id="rId23"/>
    <p:sldId id="274" r:id="rId24"/>
    <p:sldId id="265" r:id="rId25"/>
    <p:sldId id="266" r:id="rId26"/>
    <p:sldId id="27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Въведение" id="{05CDB963-8A90-4731-BD28-2E30D3FF484D}">
          <p14:sldIdLst>
            <p14:sldId id="256"/>
            <p14:sldId id="277"/>
            <p14:sldId id="267"/>
            <p14:sldId id="278"/>
            <p14:sldId id="280"/>
          </p14:sldIdLst>
        </p14:section>
        <p14:section name="Член на групата 1" id="{67C82EDF-45E1-4F40-99E4-61CBD9D71B6D}">
          <p14:sldIdLst>
            <p14:sldId id="258"/>
            <p14:sldId id="259"/>
            <p14:sldId id="281"/>
            <p14:sldId id="270"/>
          </p14:sldIdLst>
        </p14:section>
        <p14:section name="Член на групата 2" id="{32CC8908-2DD1-4586-B325-D49E78524F47}">
          <p14:sldIdLst>
            <p14:sldId id="260"/>
            <p14:sldId id="276"/>
            <p14:sldId id="282"/>
            <p14:sldId id="263"/>
          </p14:sldIdLst>
        </p14:section>
        <p14:section name="Член на групата 3" id="{B5B72871-FE73-4A50-BCA1-1D7369E16A16}">
          <p14:sldIdLst>
            <p14:sldId id="271"/>
            <p14:sldId id="272"/>
            <p14:sldId id="273"/>
            <p14:sldId id="274"/>
          </p14:sldIdLst>
        </p14:section>
        <p14:section name="Общо заключение" id="{29DF22C9-5858-4D83-9365-7B659F873499}">
          <p14:sldIdLst>
            <p14:sldId id="265"/>
            <p14:sldId id="266"/>
            <p14:sldId id="27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Автор"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5" autoAdjust="0"/>
    <p:restoredTop sz="95578" autoAdjust="0"/>
  </p:normalViewPr>
  <p:slideViewPr>
    <p:cSldViewPr snapToGrid="0">
      <p:cViewPr varScale="1">
        <p:scale>
          <a:sx n="77" d="100"/>
          <a:sy n="77" d="100"/>
        </p:scale>
        <p:origin x="126" y="4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1" d="100"/>
          <a:sy n="71" d="100"/>
        </p:scale>
        <p:origin x="221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__________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__________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___________Microsoft_Excel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Първо</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Тест 1</c:v>
                </c:pt>
                <c:pt idx="1">
                  <c:v>Тест 2</c:v>
                </c:pt>
                <c:pt idx="2">
                  <c:v>Тест 3</c:v>
                </c:pt>
                <c:pt idx="3">
                  <c:v>Тест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Второ</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Тест 1</c:v>
                </c:pt>
                <c:pt idx="1">
                  <c:v>Тест 2</c:v>
                </c:pt>
                <c:pt idx="2">
                  <c:v>Тест 3</c:v>
                </c:pt>
                <c:pt idx="3">
                  <c:v>Тест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Трето</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Тест 1</c:v>
                </c:pt>
                <c:pt idx="1">
                  <c:v>Тест 2</c:v>
                </c:pt>
                <c:pt idx="2">
                  <c:v>Тест 3</c:v>
                </c:pt>
                <c:pt idx="3">
                  <c:v>Тест 4</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150"/>
        <c:overlap val="-25"/>
        <c:axId val="107214328"/>
        <c:axId val="89251112"/>
      </c:barChart>
      <c:catAx>
        <c:axId val="107214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89251112"/>
        <c:crosses val="autoZero"/>
        <c:auto val="1"/>
        <c:lblAlgn val="ctr"/>
        <c:lblOffset val="100"/>
        <c:noMultiLvlLbl val="0"/>
      </c:catAx>
      <c:valAx>
        <c:axId val="89251112"/>
        <c:scaling>
          <c:orientation val="minMax"/>
        </c:scaling>
        <c:delete val="1"/>
        <c:axPos val="l"/>
        <c:numFmt formatCode="General" sourceLinked="1"/>
        <c:majorTickMark val="none"/>
        <c:minorTickMark val="none"/>
        <c:tickLblPos val="nextTo"/>
        <c:crossAx val="1072143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bg-BG"/>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Елемент 1</c:v>
                </c:pt>
                <c:pt idx="1">
                  <c:v>Елемент 2</c:v>
                </c:pt>
                <c:pt idx="2">
                  <c:v>Елемент 3</c:v>
                </c:pt>
                <c:pt idx="3">
                  <c:v>Елемент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bg-BG"/>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lineChart>
        <c:grouping val="standard"/>
        <c:varyColors val="0"/>
        <c:ser>
          <c:idx val="0"/>
          <c:order val="0"/>
          <c:tx>
            <c:strRef>
              <c:f>Sheet1!$B$1</c:f>
              <c:strCache>
                <c:ptCount val="1"/>
                <c:pt idx="0">
                  <c:v>Серия 1</c:v>
                </c:pt>
              </c:strCache>
            </c:strRef>
          </c:tx>
          <c:spPr>
            <a:ln w="28575" cap="rnd">
              <a:solidFill>
                <a:schemeClr val="accent1">
                  <a:shade val="65000"/>
                </a:schemeClr>
              </a:solidFill>
              <a:round/>
            </a:ln>
            <a:effectLst/>
          </c:spPr>
          <c:marker>
            <c:symbol val="none"/>
          </c:marker>
          <c:cat>
            <c:strRef>
              <c:f>Sheet1!$A$2:$A$5</c:f>
              <c:strCache>
                <c:ptCount val="4"/>
                <c:pt idx="0">
                  <c:v>Категория 1</c:v>
                </c:pt>
                <c:pt idx="1">
                  <c:v>Категория 2</c:v>
                </c:pt>
                <c:pt idx="2">
                  <c:v>Категория 3</c:v>
                </c:pt>
                <c:pt idx="3">
                  <c:v>Категория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Серия 2</c:v>
                </c:pt>
              </c:strCache>
            </c:strRef>
          </c:tx>
          <c:spPr>
            <a:ln w="28575" cap="rnd">
              <a:solidFill>
                <a:schemeClr val="accent1"/>
              </a:solidFill>
              <a:round/>
            </a:ln>
            <a:effectLst/>
          </c:spPr>
          <c:marker>
            <c:symbol val="none"/>
          </c:marker>
          <c:cat>
            <c:strRef>
              <c:f>Sheet1!$A$2:$A$5</c:f>
              <c:strCache>
                <c:ptCount val="4"/>
                <c:pt idx="0">
                  <c:v>Категория 1</c:v>
                </c:pt>
                <c:pt idx="1">
                  <c:v>Категория 2</c:v>
                </c:pt>
                <c:pt idx="2">
                  <c:v>Категория 3</c:v>
                </c:pt>
                <c:pt idx="3">
                  <c:v>Категория 4</c:v>
                </c:pt>
              </c:strCache>
            </c:strRef>
          </c:cat>
          <c:val>
            <c:numRef>
              <c:f>Sheet1!$C$2:$C$5</c:f>
              <c:numCache>
                <c:formatCode>General</c:formatCode>
                <c:ptCount val="4"/>
                <c:pt idx="0">
                  <c:v>2.4</c:v>
                </c:pt>
                <c:pt idx="1">
                  <c:v>4.4000000000000004</c:v>
                </c:pt>
                <c:pt idx="2">
                  <c:v>1.8</c:v>
                </c:pt>
                <c:pt idx="3">
                  <c:v>2.8</c:v>
                </c:pt>
              </c:numCache>
            </c:numRef>
          </c:val>
          <c:smooth val="0"/>
        </c:ser>
        <c:ser>
          <c:idx val="2"/>
          <c:order val="2"/>
          <c:tx>
            <c:strRef>
              <c:f>Sheet1!$D$1</c:f>
              <c:strCache>
                <c:ptCount val="1"/>
                <c:pt idx="0">
                  <c:v>Серия 3</c:v>
                </c:pt>
              </c:strCache>
            </c:strRef>
          </c:tx>
          <c:spPr>
            <a:ln w="28575" cap="rnd">
              <a:solidFill>
                <a:schemeClr val="accent1">
                  <a:tint val="65000"/>
                </a:schemeClr>
              </a:solidFill>
              <a:round/>
            </a:ln>
            <a:effectLst/>
          </c:spPr>
          <c:marker>
            <c:symbol val="none"/>
          </c:marker>
          <c:cat>
            <c:strRef>
              <c:f>Sheet1!$A$2:$A$5</c:f>
              <c:strCache>
                <c:ptCount val="4"/>
                <c:pt idx="0">
                  <c:v>Категория 1</c:v>
                </c:pt>
                <c:pt idx="1">
                  <c:v>Категория 2</c:v>
                </c:pt>
                <c:pt idx="2">
                  <c:v>Категория 3</c:v>
                </c:pt>
                <c:pt idx="3">
                  <c:v>Категория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138484056"/>
        <c:axId val="138482880"/>
      </c:lineChart>
      <c:catAx>
        <c:axId val="138484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138482880"/>
        <c:crosses val="autoZero"/>
        <c:auto val="1"/>
        <c:lblAlgn val="ctr"/>
        <c:lblOffset val="100"/>
        <c:noMultiLvlLbl val="0"/>
      </c:catAx>
      <c:valAx>
        <c:axId val="138482880"/>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bg-BG"/>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1384840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55F16E-CB3A-40E4-A8F7-B65244C1B1B2}"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lang="bg-BG"/>
        </a:p>
      </dgm:t>
    </dgm:pt>
    <dgm:pt modelId="{3C268358-FABA-4BB8-9D89-062005484D1E}">
      <dgm:prSet phldrT="[Текст]"/>
      <dgm:spPr/>
      <dgm:t>
        <a:bodyPr/>
        <a:lstStyle/>
        <a:p>
          <a:r>
            <a:rPr lang="bg-BG"/>
            <a:t>Елемент</a:t>
          </a:r>
        </a:p>
      </dgm:t>
    </dgm:pt>
    <dgm:pt modelId="{8A804824-E074-483C-B66B-61D667056243}" type="parTrans" cxnId="{AE49C700-5573-4895-915D-CA43108B63DE}">
      <dgm:prSet/>
      <dgm:spPr/>
      <dgm:t>
        <a:bodyPr/>
        <a:lstStyle/>
        <a:p>
          <a:endParaRPr lang="bg-BG"/>
        </a:p>
      </dgm:t>
    </dgm:pt>
    <dgm:pt modelId="{F76505DD-CC30-40B0-B998-2DD6B38C5FF1}" type="sibTrans" cxnId="{AE49C700-5573-4895-915D-CA43108B63DE}">
      <dgm:prSet/>
      <dgm:spPr/>
      <dgm:t>
        <a:bodyPr/>
        <a:lstStyle/>
        <a:p>
          <a:endParaRPr lang="bg-BG"/>
        </a:p>
      </dgm:t>
    </dgm:pt>
    <dgm:pt modelId="{721CA413-830C-4180-8AC8-368DD808A394}">
      <dgm:prSet phldrT="[Текст]"/>
      <dgm:spPr/>
      <dgm:t>
        <a:bodyPr/>
        <a:lstStyle/>
        <a:p>
          <a:r>
            <a:rPr lang="bg-BG"/>
            <a:t>Текст</a:t>
          </a:r>
        </a:p>
      </dgm:t>
    </dgm:pt>
    <dgm:pt modelId="{9F042717-73EC-46A2-A0B9-E942096EC8A2}" type="parTrans" cxnId="{B679AE25-A6A6-4E9E-9900-D4CCA88DBF6D}">
      <dgm:prSet/>
      <dgm:spPr/>
      <dgm:t>
        <a:bodyPr/>
        <a:lstStyle/>
        <a:p>
          <a:endParaRPr lang="bg-BG"/>
        </a:p>
      </dgm:t>
    </dgm:pt>
    <dgm:pt modelId="{EF09013A-F161-4419-A229-04207A7E7237}" type="sibTrans" cxnId="{B679AE25-A6A6-4E9E-9900-D4CCA88DBF6D}">
      <dgm:prSet/>
      <dgm:spPr/>
      <dgm:t>
        <a:bodyPr/>
        <a:lstStyle/>
        <a:p>
          <a:endParaRPr lang="bg-BG"/>
        </a:p>
      </dgm:t>
    </dgm:pt>
    <dgm:pt modelId="{E32C6B5A-F00C-4469-BAA1-2B7CBC3A0695}">
      <dgm:prSet phldrT="[Текст]"/>
      <dgm:spPr/>
      <dgm:t>
        <a:bodyPr/>
        <a:lstStyle/>
        <a:p>
          <a:r>
            <a:rPr lang="bg-BG"/>
            <a:t>Елемент</a:t>
          </a:r>
        </a:p>
      </dgm:t>
    </dgm:pt>
    <dgm:pt modelId="{2659DDF6-753A-4087-9B60-8CFA443A3F61}" type="parTrans" cxnId="{CE3016D1-7AAC-47B8-8AFD-485319DF5471}">
      <dgm:prSet/>
      <dgm:spPr/>
      <dgm:t>
        <a:bodyPr/>
        <a:lstStyle/>
        <a:p>
          <a:endParaRPr lang="bg-BG"/>
        </a:p>
      </dgm:t>
    </dgm:pt>
    <dgm:pt modelId="{79ADE336-43B7-45C3-B2CA-3A15D44E75DE}" type="sibTrans" cxnId="{CE3016D1-7AAC-47B8-8AFD-485319DF5471}">
      <dgm:prSet/>
      <dgm:spPr/>
      <dgm:t>
        <a:bodyPr/>
        <a:lstStyle/>
        <a:p>
          <a:endParaRPr lang="bg-BG"/>
        </a:p>
      </dgm:t>
    </dgm:pt>
    <dgm:pt modelId="{C680F925-E289-4581-A7B8-72ED0286A048}">
      <dgm:prSet phldrT="[Текст]"/>
      <dgm:spPr/>
      <dgm:t>
        <a:bodyPr/>
        <a:lstStyle/>
        <a:p>
          <a:r>
            <a:rPr lang="bg-BG"/>
            <a:t>Текст</a:t>
          </a:r>
        </a:p>
      </dgm:t>
    </dgm:pt>
    <dgm:pt modelId="{3883E9E3-CE55-4E90-927F-9A1CF47E8F12}" type="parTrans" cxnId="{DAAF871D-5E48-4102-8D4F-66DF82637976}">
      <dgm:prSet/>
      <dgm:spPr/>
      <dgm:t>
        <a:bodyPr/>
        <a:lstStyle/>
        <a:p>
          <a:endParaRPr lang="bg-BG"/>
        </a:p>
      </dgm:t>
    </dgm:pt>
    <dgm:pt modelId="{7CCD5214-4B93-4B96-BAC0-D6ECD697F1A3}" type="sibTrans" cxnId="{DAAF871D-5E48-4102-8D4F-66DF82637976}">
      <dgm:prSet/>
      <dgm:spPr/>
      <dgm:t>
        <a:bodyPr/>
        <a:lstStyle/>
        <a:p>
          <a:endParaRPr lang="bg-BG"/>
        </a:p>
      </dgm:t>
    </dgm:pt>
    <dgm:pt modelId="{E1CCE008-F316-4BE6-99B6-6A9CFDD00D54}">
      <dgm:prSet phldrT="[Текст]"/>
      <dgm:spPr/>
      <dgm:t>
        <a:bodyPr/>
        <a:lstStyle/>
        <a:p>
          <a:r>
            <a:rPr lang="bg-BG" dirty="0"/>
            <a:t>Елемент</a:t>
          </a:r>
        </a:p>
      </dgm:t>
    </dgm:pt>
    <dgm:pt modelId="{A377E0FB-7136-4460-A791-D189AB65FB02}" type="parTrans" cxnId="{0E7AC78B-2490-4446-8BC5-EDE1DA6A9F5A}">
      <dgm:prSet/>
      <dgm:spPr/>
      <dgm:t>
        <a:bodyPr/>
        <a:lstStyle/>
        <a:p>
          <a:endParaRPr lang="bg-BG"/>
        </a:p>
      </dgm:t>
    </dgm:pt>
    <dgm:pt modelId="{611C7017-D918-4918-A01F-1184142450E2}" type="sibTrans" cxnId="{0E7AC78B-2490-4446-8BC5-EDE1DA6A9F5A}">
      <dgm:prSet/>
      <dgm:spPr/>
      <dgm:t>
        <a:bodyPr/>
        <a:lstStyle/>
        <a:p>
          <a:endParaRPr lang="bg-BG"/>
        </a:p>
      </dgm:t>
    </dgm:pt>
    <dgm:pt modelId="{F0C2B4E0-F2E6-40C8-8BA5-471F1DE9DD28}">
      <dgm:prSet phldrT="[Текст]"/>
      <dgm:spPr/>
      <dgm:t>
        <a:bodyPr/>
        <a:lstStyle/>
        <a:p>
          <a:r>
            <a:rPr lang="bg-BG"/>
            <a:t>Текст</a:t>
          </a:r>
        </a:p>
      </dgm:t>
    </dgm:pt>
    <dgm:pt modelId="{5705FCB3-07F3-4699-928C-0D5DBC788CD1}" type="parTrans" cxnId="{DD90A9CA-5854-4301-B9E8-E9E805998E4E}">
      <dgm:prSet/>
      <dgm:spPr/>
      <dgm:t>
        <a:bodyPr/>
        <a:lstStyle/>
        <a:p>
          <a:endParaRPr lang="bg-BG"/>
        </a:p>
      </dgm:t>
    </dgm:pt>
    <dgm:pt modelId="{0A26043F-884B-41FB-8ECF-0BC3DFF974BD}" type="sibTrans" cxnId="{DD90A9CA-5854-4301-B9E8-E9E805998E4E}">
      <dgm:prSet/>
      <dgm:spPr/>
      <dgm:t>
        <a:bodyPr/>
        <a:lstStyle/>
        <a:p>
          <a:endParaRPr lang="bg-BG"/>
        </a:p>
      </dgm:t>
    </dgm:pt>
    <dgm:pt modelId="{D502F590-18AE-4AA1-A953-71D7550A8BB2}">
      <dgm:prSet phldrT="[Текст]"/>
      <dgm:spPr/>
      <dgm:t>
        <a:bodyPr/>
        <a:lstStyle/>
        <a:p>
          <a:r>
            <a:rPr lang="bg-BG"/>
            <a:t>Елемент</a:t>
          </a:r>
        </a:p>
      </dgm:t>
    </dgm:pt>
    <dgm:pt modelId="{2437075F-8ABD-437F-9094-06955A6DD661}" type="parTrans" cxnId="{1D90B063-7AC6-490B-9D35-64EDA51FD99C}">
      <dgm:prSet/>
      <dgm:spPr/>
      <dgm:t>
        <a:bodyPr/>
        <a:lstStyle/>
        <a:p>
          <a:endParaRPr lang="bg-BG"/>
        </a:p>
      </dgm:t>
    </dgm:pt>
    <dgm:pt modelId="{B4599C9C-60F8-44E6-A348-860D8891852E}" type="sibTrans" cxnId="{1D90B063-7AC6-490B-9D35-64EDA51FD99C}">
      <dgm:prSet/>
      <dgm:spPr/>
      <dgm:t>
        <a:bodyPr/>
        <a:lstStyle/>
        <a:p>
          <a:endParaRPr lang="bg-BG"/>
        </a:p>
      </dgm:t>
    </dgm:pt>
    <dgm:pt modelId="{F9711E9D-7E4E-4547-AADF-3770D20036E5}">
      <dgm:prSet phldrT="[Текст]"/>
      <dgm:spPr/>
      <dgm:t>
        <a:bodyPr/>
        <a:lstStyle/>
        <a:p>
          <a:r>
            <a:rPr lang="bg-BG" dirty="0"/>
            <a:t>Текст</a:t>
          </a:r>
        </a:p>
      </dgm:t>
    </dgm:pt>
    <dgm:pt modelId="{12A809AE-F463-4EBB-BEFA-797E34E22717}" type="parTrans" cxnId="{B16CC13E-4C19-483B-AEB1-1E856F41BBFB}">
      <dgm:prSet/>
      <dgm:spPr/>
      <dgm:t>
        <a:bodyPr/>
        <a:lstStyle/>
        <a:p>
          <a:endParaRPr lang="bg-BG"/>
        </a:p>
      </dgm:t>
    </dgm:pt>
    <dgm:pt modelId="{B8EAC746-5C8D-4244-9C80-84BE0B8DFA69}" type="sibTrans" cxnId="{B16CC13E-4C19-483B-AEB1-1E856F41BBFB}">
      <dgm:prSet/>
      <dgm:spPr/>
      <dgm:t>
        <a:bodyPr/>
        <a:lstStyle/>
        <a:p>
          <a:endParaRPr lang="bg-BG"/>
        </a:p>
      </dgm:t>
    </dgm:pt>
    <dgm:pt modelId="{68F6A493-3136-44A2-A2E8-4D23A1C99F96}">
      <dgm:prSet phldrT="[Текст]"/>
      <dgm:spPr/>
      <dgm:t>
        <a:bodyPr/>
        <a:lstStyle/>
        <a:p>
          <a:r>
            <a:rPr lang="bg-BG" dirty="0"/>
            <a:t>Елемент</a:t>
          </a:r>
        </a:p>
      </dgm:t>
    </dgm:pt>
    <dgm:pt modelId="{81544463-2792-473B-B7DC-207502C2636B}" type="parTrans" cxnId="{23BAECCA-9E8A-41CD-857C-B628F26E34B9}">
      <dgm:prSet/>
      <dgm:spPr/>
      <dgm:t>
        <a:bodyPr/>
        <a:lstStyle/>
        <a:p>
          <a:endParaRPr lang="bg-BG"/>
        </a:p>
      </dgm:t>
    </dgm:pt>
    <dgm:pt modelId="{D6C2A810-8F0B-40A2-9AD9-F2DAB3E4BD41}" type="sibTrans" cxnId="{23BAECCA-9E8A-41CD-857C-B628F26E34B9}">
      <dgm:prSet/>
      <dgm:spPr/>
      <dgm:t>
        <a:bodyPr/>
        <a:lstStyle/>
        <a:p>
          <a:endParaRPr lang="bg-BG"/>
        </a:p>
      </dgm:t>
    </dgm:pt>
    <dgm:pt modelId="{FEF8A7F3-6BED-4A76-B900-54717CE2663C}">
      <dgm:prSet phldrT="[Текст]"/>
      <dgm:spPr/>
      <dgm:t>
        <a:bodyPr/>
        <a:lstStyle/>
        <a:p>
          <a:r>
            <a:rPr lang="bg-BG"/>
            <a:t>Текст</a:t>
          </a:r>
        </a:p>
      </dgm:t>
    </dgm:pt>
    <dgm:pt modelId="{103E56FC-E075-4F7D-A791-7C2F04126409}" type="parTrans" cxnId="{288556F7-A4C9-4AA6-B05A-1EAD0415C2BA}">
      <dgm:prSet/>
      <dgm:spPr/>
      <dgm:t>
        <a:bodyPr/>
        <a:lstStyle/>
        <a:p>
          <a:endParaRPr lang="bg-BG"/>
        </a:p>
      </dgm:t>
    </dgm:pt>
    <dgm:pt modelId="{7A1FB6E3-41A1-4BF6-AE0C-C76464D827D5}" type="sibTrans" cxnId="{288556F7-A4C9-4AA6-B05A-1EAD0415C2BA}">
      <dgm:prSet/>
      <dgm:spPr/>
      <dgm:t>
        <a:bodyPr/>
        <a:lstStyle/>
        <a:p>
          <a:endParaRPr lang="bg-BG"/>
        </a:p>
      </dgm:t>
    </dgm:pt>
    <dgm:pt modelId="{6FF4AD67-4960-42D1-8256-B0FE0F164C2B}" type="pres">
      <dgm:prSet presAssocID="{7F55F16E-CB3A-40E4-A8F7-B65244C1B1B2}" presName="linearFlow" presStyleCnt="0">
        <dgm:presLayoutVars>
          <dgm:dir/>
          <dgm:animLvl val="lvl"/>
          <dgm:resizeHandles val="exact"/>
        </dgm:presLayoutVars>
      </dgm:prSet>
      <dgm:spPr/>
      <dgm:t>
        <a:bodyPr/>
        <a:lstStyle/>
        <a:p>
          <a:endParaRPr lang="bg-BG"/>
        </a:p>
      </dgm:t>
    </dgm:pt>
    <dgm:pt modelId="{32D5B183-EBFC-40CD-99D6-114E2E9CF740}" type="pres">
      <dgm:prSet presAssocID="{3C268358-FABA-4BB8-9D89-062005484D1E}" presName="composite" presStyleCnt="0"/>
      <dgm:spPr/>
      <dgm:t>
        <a:bodyPr/>
        <a:lstStyle/>
        <a:p>
          <a:endParaRPr lang="bg-BG"/>
        </a:p>
      </dgm:t>
    </dgm:pt>
    <dgm:pt modelId="{D8F304B1-CAEF-489B-916B-DCFF5697F0D6}" type="pres">
      <dgm:prSet presAssocID="{3C268358-FABA-4BB8-9D89-062005484D1E}" presName="parTx" presStyleLbl="node1" presStyleIdx="0" presStyleCnt="5">
        <dgm:presLayoutVars>
          <dgm:chMax val="0"/>
          <dgm:chPref val="0"/>
          <dgm:bulletEnabled val="1"/>
        </dgm:presLayoutVars>
      </dgm:prSet>
      <dgm:spPr/>
      <dgm:t>
        <a:bodyPr/>
        <a:lstStyle/>
        <a:p>
          <a:endParaRPr lang="bg-BG"/>
        </a:p>
      </dgm:t>
    </dgm:pt>
    <dgm:pt modelId="{2CC192EC-E0C4-42C9-B04B-F3465AEB622A}" type="pres">
      <dgm:prSet presAssocID="{3C268358-FABA-4BB8-9D89-062005484D1E}" presName="parSh" presStyleLbl="node1" presStyleIdx="0" presStyleCnt="5"/>
      <dgm:spPr/>
      <dgm:t>
        <a:bodyPr/>
        <a:lstStyle/>
        <a:p>
          <a:endParaRPr lang="bg-BG"/>
        </a:p>
      </dgm:t>
    </dgm:pt>
    <dgm:pt modelId="{0C3601CC-B5F1-4072-9269-74F248F8C61D}" type="pres">
      <dgm:prSet presAssocID="{3C268358-FABA-4BB8-9D89-062005484D1E}" presName="desTx" presStyleLbl="fgAcc1" presStyleIdx="0" presStyleCnt="5">
        <dgm:presLayoutVars>
          <dgm:bulletEnabled val="1"/>
        </dgm:presLayoutVars>
      </dgm:prSet>
      <dgm:spPr/>
      <dgm:t>
        <a:bodyPr/>
        <a:lstStyle/>
        <a:p>
          <a:endParaRPr lang="bg-BG"/>
        </a:p>
      </dgm:t>
    </dgm:pt>
    <dgm:pt modelId="{3081B2B2-3C00-4CAD-860E-7CF32819F02C}" type="pres">
      <dgm:prSet presAssocID="{F76505DD-CC30-40B0-B998-2DD6B38C5FF1}" presName="sibTrans" presStyleLbl="sibTrans2D1" presStyleIdx="0" presStyleCnt="4"/>
      <dgm:spPr/>
      <dgm:t>
        <a:bodyPr/>
        <a:lstStyle/>
        <a:p>
          <a:endParaRPr lang="bg-BG"/>
        </a:p>
      </dgm:t>
    </dgm:pt>
    <dgm:pt modelId="{4CD9A8BE-F923-45B5-AEE6-758C50A74115}" type="pres">
      <dgm:prSet presAssocID="{F76505DD-CC30-40B0-B998-2DD6B38C5FF1}" presName="connTx" presStyleLbl="sibTrans2D1" presStyleIdx="0" presStyleCnt="4"/>
      <dgm:spPr/>
      <dgm:t>
        <a:bodyPr/>
        <a:lstStyle/>
        <a:p>
          <a:endParaRPr lang="bg-BG"/>
        </a:p>
      </dgm:t>
    </dgm:pt>
    <dgm:pt modelId="{D031D52D-3FD3-4725-A053-953ECEAC0BCE}" type="pres">
      <dgm:prSet presAssocID="{E32C6B5A-F00C-4469-BAA1-2B7CBC3A0695}" presName="composite" presStyleCnt="0"/>
      <dgm:spPr/>
      <dgm:t>
        <a:bodyPr/>
        <a:lstStyle/>
        <a:p>
          <a:endParaRPr lang="bg-BG"/>
        </a:p>
      </dgm:t>
    </dgm:pt>
    <dgm:pt modelId="{82A710B5-44E6-4AB6-8593-5025D5DDCE7C}" type="pres">
      <dgm:prSet presAssocID="{E32C6B5A-F00C-4469-BAA1-2B7CBC3A0695}" presName="parTx" presStyleLbl="node1" presStyleIdx="0" presStyleCnt="5">
        <dgm:presLayoutVars>
          <dgm:chMax val="0"/>
          <dgm:chPref val="0"/>
          <dgm:bulletEnabled val="1"/>
        </dgm:presLayoutVars>
      </dgm:prSet>
      <dgm:spPr/>
      <dgm:t>
        <a:bodyPr/>
        <a:lstStyle/>
        <a:p>
          <a:endParaRPr lang="bg-BG"/>
        </a:p>
      </dgm:t>
    </dgm:pt>
    <dgm:pt modelId="{038C241C-36B3-424B-B80F-BE986E3CF6B0}" type="pres">
      <dgm:prSet presAssocID="{E32C6B5A-F00C-4469-BAA1-2B7CBC3A0695}" presName="parSh" presStyleLbl="node1" presStyleIdx="1" presStyleCnt="5"/>
      <dgm:spPr/>
      <dgm:t>
        <a:bodyPr/>
        <a:lstStyle/>
        <a:p>
          <a:endParaRPr lang="bg-BG"/>
        </a:p>
      </dgm:t>
    </dgm:pt>
    <dgm:pt modelId="{265504F2-B3CF-4661-9B46-BC2F01F973FB}" type="pres">
      <dgm:prSet presAssocID="{E32C6B5A-F00C-4469-BAA1-2B7CBC3A0695}" presName="desTx" presStyleLbl="fgAcc1" presStyleIdx="1" presStyleCnt="5">
        <dgm:presLayoutVars>
          <dgm:bulletEnabled val="1"/>
        </dgm:presLayoutVars>
      </dgm:prSet>
      <dgm:spPr/>
      <dgm:t>
        <a:bodyPr/>
        <a:lstStyle/>
        <a:p>
          <a:endParaRPr lang="bg-BG"/>
        </a:p>
      </dgm:t>
    </dgm:pt>
    <dgm:pt modelId="{88AC6ECC-5499-4924-974E-31D5D33AE8C3}" type="pres">
      <dgm:prSet presAssocID="{79ADE336-43B7-45C3-B2CA-3A15D44E75DE}" presName="sibTrans" presStyleLbl="sibTrans2D1" presStyleIdx="1" presStyleCnt="4"/>
      <dgm:spPr/>
      <dgm:t>
        <a:bodyPr/>
        <a:lstStyle/>
        <a:p>
          <a:endParaRPr lang="bg-BG"/>
        </a:p>
      </dgm:t>
    </dgm:pt>
    <dgm:pt modelId="{AD25E8D1-8CA6-46C2-BAC6-7FAC670B729C}" type="pres">
      <dgm:prSet presAssocID="{79ADE336-43B7-45C3-B2CA-3A15D44E75DE}" presName="connTx" presStyleLbl="sibTrans2D1" presStyleIdx="1" presStyleCnt="4"/>
      <dgm:spPr/>
      <dgm:t>
        <a:bodyPr/>
        <a:lstStyle/>
        <a:p>
          <a:endParaRPr lang="bg-BG"/>
        </a:p>
      </dgm:t>
    </dgm:pt>
    <dgm:pt modelId="{D648CD66-092F-41CB-8B7B-59B42991162D}" type="pres">
      <dgm:prSet presAssocID="{E1CCE008-F316-4BE6-99B6-6A9CFDD00D54}" presName="composite" presStyleCnt="0"/>
      <dgm:spPr/>
      <dgm:t>
        <a:bodyPr/>
        <a:lstStyle/>
        <a:p>
          <a:endParaRPr lang="bg-BG"/>
        </a:p>
      </dgm:t>
    </dgm:pt>
    <dgm:pt modelId="{A011BD8B-71EA-41E2-8D6C-926D8801DA70}" type="pres">
      <dgm:prSet presAssocID="{E1CCE008-F316-4BE6-99B6-6A9CFDD00D54}" presName="parTx" presStyleLbl="node1" presStyleIdx="1" presStyleCnt="5">
        <dgm:presLayoutVars>
          <dgm:chMax val="0"/>
          <dgm:chPref val="0"/>
          <dgm:bulletEnabled val="1"/>
        </dgm:presLayoutVars>
      </dgm:prSet>
      <dgm:spPr/>
      <dgm:t>
        <a:bodyPr/>
        <a:lstStyle/>
        <a:p>
          <a:endParaRPr lang="bg-BG"/>
        </a:p>
      </dgm:t>
    </dgm:pt>
    <dgm:pt modelId="{7C03BE53-EBA2-4435-ADA7-A6D2A7F2FB02}" type="pres">
      <dgm:prSet presAssocID="{E1CCE008-F316-4BE6-99B6-6A9CFDD00D54}" presName="parSh" presStyleLbl="node1" presStyleIdx="2" presStyleCnt="5"/>
      <dgm:spPr/>
      <dgm:t>
        <a:bodyPr/>
        <a:lstStyle/>
        <a:p>
          <a:endParaRPr lang="bg-BG"/>
        </a:p>
      </dgm:t>
    </dgm:pt>
    <dgm:pt modelId="{8299BF91-4F22-4B50-88A1-CA9B5C658BDC}" type="pres">
      <dgm:prSet presAssocID="{E1CCE008-F316-4BE6-99B6-6A9CFDD00D54}" presName="desTx" presStyleLbl="fgAcc1" presStyleIdx="2" presStyleCnt="5">
        <dgm:presLayoutVars>
          <dgm:bulletEnabled val="1"/>
        </dgm:presLayoutVars>
      </dgm:prSet>
      <dgm:spPr/>
      <dgm:t>
        <a:bodyPr/>
        <a:lstStyle/>
        <a:p>
          <a:endParaRPr lang="bg-BG"/>
        </a:p>
      </dgm:t>
    </dgm:pt>
    <dgm:pt modelId="{CF7BFC9A-01FF-4197-B380-237018FB5645}" type="pres">
      <dgm:prSet presAssocID="{611C7017-D918-4918-A01F-1184142450E2}" presName="sibTrans" presStyleLbl="sibTrans2D1" presStyleIdx="2" presStyleCnt="4"/>
      <dgm:spPr/>
      <dgm:t>
        <a:bodyPr/>
        <a:lstStyle/>
        <a:p>
          <a:endParaRPr lang="bg-BG"/>
        </a:p>
      </dgm:t>
    </dgm:pt>
    <dgm:pt modelId="{99AC4A7F-5643-44AE-9F08-71E1FD3D951E}" type="pres">
      <dgm:prSet presAssocID="{611C7017-D918-4918-A01F-1184142450E2}" presName="connTx" presStyleLbl="sibTrans2D1" presStyleIdx="2" presStyleCnt="4"/>
      <dgm:spPr/>
      <dgm:t>
        <a:bodyPr/>
        <a:lstStyle/>
        <a:p>
          <a:endParaRPr lang="bg-BG"/>
        </a:p>
      </dgm:t>
    </dgm:pt>
    <dgm:pt modelId="{3EF2A326-0E7E-4274-AE79-59680B90247E}" type="pres">
      <dgm:prSet presAssocID="{D502F590-18AE-4AA1-A953-71D7550A8BB2}" presName="composite" presStyleCnt="0"/>
      <dgm:spPr/>
      <dgm:t>
        <a:bodyPr/>
        <a:lstStyle/>
        <a:p>
          <a:endParaRPr lang="bg-BG"/>
        </a:p>
      </dgm:t>
    </dgm:pt>
    <dgm:pt modelId="{A51289C1-88DB-4A1E-8455-228B40A9E953}" type="pres">
      <dgm:prSet presAssocID="{D502F590-18AE-4AA1-A953-71D7550A8BB2}" presName="parTx" presStyleLbl="node1" presStyleIdx="2" presStyleCnt="5">
        <dgm:presLayoutVars>
          <dgm:chMax val="0"/>
          <dgm:chPref val="0"/>
          <dgm:bulletEnabled val="1"/>
        </dgm:presLayoutVars>
      </dgm:prSet>
      <dgm:spPr/>
      <dgm:t>
        <a:bodyPr/>
        <a:lstStyle/>
        <a:p>
          <a:endParaRPr lang="bg-BG"/>
        </a:p>
      </dgm:t>
    </dgm:pt>
    <dgm:pt modelId="{7F87C44D-3379-4868-9213-0BD217F3C143}" type="pres">
      <dgm:prSet presAssocID="{D502F590-18AE-4AA1-A953-71D7550A8BB2}" presName="parSh" presStyleLbl="node1" presStyleIdx="3" presStyleCnt="5"/>
      <dgm:spPr/>
      <dgm:t>
        <a:bodyPr/>
        <a:lstStyle/>
        <a:p>
          <a:endParaRPr lang="bg-BG"/>
        </a:p>
      </dgm:t>
    </dgm:pt>
    <dgm:pt modelId="{D06E625A-E449-4CE6-986C-48022521A5F1}" type="pres">
      <dgm:prSet presAssocID="{D502F590-18AE-4AA1-A953-71D7550A8BB2}" presName="desTx" presStyleLbl="fgAcc1" presStyleIdx="3" presStyleCnt="5">
        <dgm:presLayoutVars>
          <dgm:bulletEnabled val="1"/>
        </dgm:presLayoutVars>
      </dgm:prSet>
      <dgm:spPr/>
      <dgm:t>
        <a:bodyPr/>
        <a:lstStyle/>
        <a:p>
          <a:endParaRPr lang="bg-BG"/>
        </a:p>
      </dgm:t>
    </dgm:pt>
    <dgm:pt modelId="{C671EBB1-52CC-4458-8A43-D9AB1BA6D92E}" type="pres">
      <dgm:prSet presAssocID="{B4599C9C-60F8-44E6-A348-860D8891852E}" presName="sibTrans" presStyleLbl="sibTrans2D1" presStyleIdx="3" presStyleCnt="4"/>
      <dgm:spPr/>
      <dgm:t>
        <a:bodyPr/>
        <a:lstStyle/>
        <a:p>
          <a:endParaRPr lang="bg-BG"/>
        </a:p>
      </dgm:t>
    </dgm:pt>
    <dgm:pt modelId="{998E97CE-24C0-4879-9F9B-6FC70148D5BC}" type="pres">
      <dgm:prSet presAssocID="{B4599C9C-60F8-44E6-A348-860D8891852E}" presName="connTx" presStyleLbl="sibTrans2D1" presStyleIdx="3" presStyleCnt="4"/>
      <dgm:spPr/>
      <dgm:t>
        <a:bodyPr/>
        <a:lstStyle/>
        <a:p>
          <a:endParaRPr lang="bg-BG"/>
        </a:p>
      </dgm:t>
    </dgm:pt>
    <dgm:pt modelId="{891E001F-ECDE-4C99-B435-E2D4393B6492}" type="pres">
      <dgm:prSet presAssocID="{68F6A493-3136-44A2-A2E8-4D23A1C99F96}" presName="composite" presStyleCnt="0"/>
      <dgm:spPr/>
      <dgm:t>
        <a:bodyPr/>
        <a:lstStyle/>
        <a:p>
          <a:endParaRPr lang="bg-BG"/>
        </a:p>
      </dgm:t>
    </dgm:pt>
    <dgm:pt modelId="{962487DF-C63A-454F-BC8C-765DC1CE5388}" type="pres">
      <dgm:prSet presAssocID="{68F6A493-3136-44A2-A2E8-4D23A1C99F96}" presName="parTx" presStyleLbl="node1" presStyleIdx="3" presStyleCnt="5">
        <dgm:presLayoutVars>
          <dgm:chMax val="0"/>
          <dgm:chPref val="0"/>
          <dgm:bulletEnabled val="1"/>
        </dgm:presLayoutVars>
      </dgm:prSet>
      <dgm:spPr/>
      <dgm:t>
        <a:bodyPr/>
        <a:lstStyle/>
        <a:p>
          <a:endParaRPr lang="bg-BG"/>
        </a:p>
      </dgm:t>
    </dgm:pt>
    <dgm:pt modelId="{985C4789-3F84-44F3-B2BB-A92B76B7684E}" type="pres">
      <dgm:prSet presAssocID="{68F6A493-3136-44A2-A2E8-4D23A1C99F96}" presName="parSh" presStyleLbl="node1" presStyleIdx="4" presStyleCnt="5"/>
      <dgm:spPr/>
      <dgm:t>
        <a:bodyPr/>
        <a:lstStyle/>
        <a:p>
          <a:endParaRPr lang="bg-BG"/>
        </a:p>
      </dgm:t>
    </dgm:pt>
    <dgm:pt modelId="{CFF3288D-D74C-44EF-8248-56A581067ACD}" type="pres">
      <dgm:prSet presAssocID="{68F6A493-3136-44A2-A2E8-4D23A1C99F96}" presName="desTx" presStyleLbl="fgAcc1" presStyleIdx="4" presStyleCnt="5">
        <dgm:presLayoutVars>
          <dgm:bulletEnabled val="1"/>
        </dgm:presLayoutVars>
      </dgm:prSet>
      <dgm:spPr/>
      <dgm:t>
        <a:bodyPr/>
        <a:lstStyle/>
        <a:p>
          <a:endParaRPr lang="bg-BG"/>
        </a:p>
      </dgm:t>
    </dgm:pt>
  </dgm:ptLst>
  <dgm:cxnLst>
    <dgm:cxn modelId="{FF50BF2E-A733-485E-869E-F3512154A8C3}" type="presOf" srcId="{F9711E9D-7E4E-4547-AADF-3770D20036E5}" destId="{D06E625A-E449-4CE6-986C-48022521A5F1}" srcOrd="0" destOrd="0" presId="urn:microsoft.com/office/officeart/2005/8/layout/process3"/>
    <dgm:cxn modelId="{64A3FADB-40BD-442C-995C-323FAA57834E}" type="presOf" srcId="{611C7017-D918-4918-A01F-1184142450E2}" destId="{99AC4A7F-5643-44AE-9F08-71E1FD3D951E}" srcOrd="1" destOrd="0" presId="urn:microsoft.com/office/officeart/2005/8/layout/process3"/>
    <dgm:cxn modelId="{0E7AC78B-2490-4446-8BC5-EDE1DA6A9F5A}" srcId="{7F55F16E-CB3A-40E4-A8F7-B65244C1B1B2}" destId="{E1CCE008-F316-4BE6-99B6-6A9CFDD00D54}" srcOrd="2" destOrd="0" parTransId="{A377E0FB-7136-4460-A791-D189AB65FB02}" sibTransId="{611C7017-D918-4918-A01F-1184142450E2}"/>
    <dgm:cxn modelId="{3EE865F6-A73C-4E56-94F5-6675A2EF9BB6}" type="presOf" srcId="{FEF8A7F3-6BED-4A76-B900-54717CE2663C}" destId="{CFF3288D-D74C-44EF-8248-56A581067ACD}" srcOrd="0" destOrd="0" presId="urn:microsoft.com/office/officeart/2005/8/layout/process3"/>
    <dgm:cxn modelId="{08937CE6-5FA7-4900-994F-0CCF5E974B21}" type="presOf" srcId="{79ADE336-43B7-45C3-B2CA-3A15D44E75DE}" destId="{AD25E8D1-8CA6-46C2-BAC6-7FAC670B729C}" srcOrd="1" destOrd="0" presId="urn:microsoft.com/office/officeart/2005/8/layout/process3"/>
    <dgm:cxn modelId="{DC235068-B8C7-4152-9ABB-59F84D0EBB48}" type="presOf" srcId="{611C7017-D918-4918-A01F-1184142450E2}" destId="{CF7BFC9A-01FF-4197-B380-237018FB5645}" srcOrd="0" destOrd="0" presId="urn:microsoft.com/office/officeart/2005/8/layout/process3"/>
    <dgm:cxn modelId="{FAB02A4B-88C4-47FC-911F-5FF7CD8EBE63}" type="presOf" srcId="{68F6A493-3136-44A2-A2E8-4D23A1C99F96}" destId="{985C4789-3F84-44F3-B2BB-A92B76B7684E}" srcOrd="1" destOrd="0" presId="urn:microsoft.com/office/officeart/2005/8/layout/process3"/>
    <dgm:cxn modelId="{91993BB5-1F10-413A-933C-970B37CD954D}" type="presOf" srcId="{F76505DD-CC30-40B0-B998-2DD6B38C5FF1}" destId="{3081B2B2-3C00-4CAD-860E-7CF32819F02C}" srcOrd="0" destOrd="0" presId="urn:microsoft.com/office/officeart/2005/8/layout/process3"/>
    <dgm:cxn modelId="{D6415FDD-A855-4C70-9954-5961B7159C47}" type="presOf" srcId="{79ADE336-43B7-45C3-B2CA-3A15D44E75DE}" destId="{88AC6ECC-5499-4924-974E-31D5D33AE8C3}" srcOrd="0" destOrd="0" presId="urn:microsoft.com/office/officeart/2005/8/layout/process3"/>
    <dgm:cxn modelId="{23BAECCA-9E8A-41CD-857C-B628F26E34B9}" srcId="{7F55F16E-CB3A-40E4-A8F7-B65244C1B1B2}" destId="{68F6A493-3136-44A2-A2E8-4D23A1C99F96}" srcOrd="4" destOrd="0" parTransId="{81544463-2792-473B-B7DC-207502C2636B}" sibTransId="{D6C2A810-8F0B-40A2-9AD9-F2DAB3E4BD41}"/>
    <dgm:cxn modelId="{8C516986-5C1A-4F3D-9887-0858DF9B3814}" type="presOf" srcId="{F0C2B4E0-F2E6-40C8-8BA5-471F1DE9DD28}" destId="{8299BF91-4F22-4B50-88A1-CA9B5C658BDC}" srcOrd="0" destOrd="0" presId="urn:microsoft.com/office/officeart/2005/8/layout/process3"/>
    <dgm:cxn modelId="{E94825B5-96A4-4389-B498-0B91A87207BC}" type="presOf" srcId="{B4599C9C-60F8-44E6-A348-860D8891852E}" destId="{C671EBB1-52CC-4458-8A43-D9AB1BA6D92E}" srcOrd="0" destOrd="0" presId="urn:microsoft.com/office/officeart/2005/8/layout/process3"/>
    <dgm:cxn modelId="{842AAB58-CB1C-4D33-A1E6-004184EEE280}" type="presOf" srcId="{3C268358-FABA-4BB8-9D89-062005484D1E}" destId="{D8F304B1-CAEF-489B-916B-DCFF5697F0D6}" srcOrd="0" destOrd="0" presId="urn:microsoft.com/office/officeart/2005/8/layout/process3"/>
    <dgm:cxn modelId="{9D4C8D28-C3EA-411B-BC60-9048DA4A8106}" type="presOf" srcId="{D502F590-18AE-4AA1-A953-71D7550A8BB2}" destId="{7F87C44D-3379-4868-9213-0BD217F3C143}" srcOrd="1" destOrd="0" presId="urn:microsoft.com/office/officeart/2005/8/layout/process3"/>
    <dgm:cxn modelId="{B681121E-DDED-46F2-8577-9FB70CB9106D}" type="presOf" srcId="{D502F590-18AE-4AA1-A953-71D7550A8BB2}" destId="{A51289C1-88DB-4A1E-8455-228B40A9E953}" srcOrd="0" destOrd="0" presId="urn:microsoft.com/office/officeart/2005/8/layout/process3"/>
    <dgm:cxn modelId="{CE3016D1-7AAC-47B8-8AFD-485319DF5471}" srcId="{7F55F16E-CB3A-40E4-A8F7-B65244C1B1B2}" destId="{E32C6B5A-F00C-4469-BAA1-2B7CBC3A0695}" srcOrd="1" destOrd="0" parTransId="{2659DDF6-753A-4087-9B60-8CFA443A3F61}" sibTransId="{79ADE336-43B7-45C3-B2CA-3A15D44E75DE}"/>
    <dgm:cxn modelId="{7873B6FA-6E03-4810-BBED-4C11277500C9}" type="presOf" srcId="{F76505DD-CC30-40B0-B998-2DD6B38C5FF1}" destId="{4CD9A8BE-F923-45B5-AEE6-758C50A74115}" srcOrd="1" destOrd="0" presId="urn:microsoft.com/office/officeart/2005/8/layout/process3"/>
    <dgm:cxn modelId="{DAAF871D-5E48-4102-8D4F-66DF82637976}" srcId="{E32C6B5A-F00C-4469-BAA1-2B7CBC3A0695}" destId="{C680F925-E289-4581-A7B8-72ED0286A048}" srcOrd="0" destOrd="0" parTransId="{3883E9E3-CE55-4E90-927F-9A1CF47E8F12}" sibTransId="{7CCD5214-4B93-4B96-BAC0-D6ECD697F1A3}"/>
    <dgm:cxn modelId="{B679AE25-A6A6-4E9E-9900-D4CCA88DBF6D}" srcId="{3C268358-FABA-4BB8-9D89-062005484D1E}" destId="{721CA413-830C-4180-8AC8-368DD808A394}" srcOrd="0" destOrd="0" parTransId="{9F042717-73EC-46A2-A0B9-E942096EC8A2}" sibTransId="{EF09013A-F161-4419-A229-04207A7E7237}"/>
    <dgm:cxn modelId="{F75309D3-3D04-4AE1-922A-4DA22C6BDE2F}" type="presOf" srcId="{E32C6B5A-F00C-4469-BAA1-2B7CBC3A0695}" destId="{82A710B5-44E6-4AB6-8593-5025D5DDCE7C}" srcOrd="0" destOrd="0" presId="urn:microsoft.com/office/officeart/2005/8/layout/process3"/>
    <dgm:cxn modelId="{5DE10F52-8759-4E62-BC25-6CFE1A5F78FD}" type="presOf" srcId="{E32C6B5A-F00C-4469-BAA1-2B7CBC3A0695}" destId="{038C241C-36B3-424B-B80F-BE986E3CF6B0}" srcOrd="1" destOrd="0" presId="urn:microsoft.com/office/officeart/2005/8/layout/process3"/>
    <dgm:cxn modelId="{C09CDE3C-F88A-42D8-856E-756704734A47}" type="presOf" srcId="{E1CCE008-F316-4BE6-99B6-6A9CFDD00D54}" destId="{7C03BE53-EBA2-4435-ADA7-A6D2A7F2FB02}" srcOrd="1" destOrd="0" presId="urn:microsoft.com/office/officeart/2005/8/layout/process3"/>
    <dgm:cxn modelId="{AE49C700-5573-4895-915D-CA43108B63DE}" srcId="{7F55F16E-CB3A-40E4-A8F7-B65244C1B1B2}" destId="{3C268358-FABA-4BB8-9D89-062005484D1E}" srcOrd="0" destOrd="0" parTransId="{8A804824-E074-483C-B66B-61D667056243}" sibTransId="{F76505DD-CC30-40B0-B998-2DD6B38C5FF1}"/>
    <dgm:cxn modelId="{1D90B063-7AC6-490B-9D35-64EDA51FD99C}" srcId="{7F55F16E-CB3A-40E4-A8F7-B65244C1B1B2}" destId="{D502F590-18AE-4AA1-A953-71D7550A8BB2}" srcOrd="3" destOrd="0" parTransId="{2437075F-8ABD-437F-9094-06955A6DD661}" sibTransId="{B4599C9C-60F8-44E6-A348-860D8891852E}"/>
    <dgm:cxn modelId="{74A14210-BACD-4545-A927-E0472EC399FE}" type="presOf" srcId="{C680F925-E289-4581-A7B8-72ED0286A048}" destId="{265504F2-B3CF-4661-9B46-BC2F01F973FB}" srcOrd="0" destOrd="0" presId="urn:microsoft.com/office/officeart/2005/8/layout/process3"/>
    <dgm:cxn modelId="{0B9642F8-D1EE-4CEF-8A81-42DB9666962B}" type="presOf" srcId="{68F6A493-3136-44A2-A2E8-4D23A1C99F96}" destId="{962487DF-C63A-454F-BC8C-765DC1CE5388}" srcOrd="0" destOrd="0" presId="urn:microsoft.com/office/officeart/2005/8/layout/process3"/>
    <dgm:cxn modelId="{DD90A9CA-5854-4301-B9E8-E9E805998E4E}" srcId="{E1CCE008-F316-4BE6-99B6-6A9CFDD00D54}" destId="{F0C2B4E0-F2E6-40C8-8BA5-471F1DE9DD28}" srcOrd="0" destOrd="0" parTransId="{5705FCB3-07F3-4699-928C-0D5DBC788CD1}" sibTransId="{0A26043F-884B-41FB-8ECF-0BC3DFF974BD}"/>
    <dgm:cxn modelId="{ED71329A-8592-4394-922E-CF7417A0CC8C}" type="presOf" srcId="{721CA413-830C-4180-8AC8-368DD808A394}" destId="{0C3601CC-B5F1-4072-9269-74F248F8C61D}" srcOrd="0" destOrd="0" presId="urn:microsoft.com/office/officeart/2005/8/layout/process3"/>
    <dgm:cxn modelId="{288556F7-A4C9-4AA6-B05A-1EAD0415C2BA}" srcId="{68F6A493-3136-44A2-A2E8-4D23A1C99F96}" destId="{FEF8A7F3-6BED-4A76-B900-54717CE2663C}" srcOrd="0" destOrd="0" parTransId="{103E56FC-E075-4F7D-A791-7C2F04126409}" sibTransId="{7A1FB6E3-41A1-4BF6-AE0C-C76464D827D5}"/>
    <dgm:cxn modelId="{B52F462D-9536-4786-88E2-56A79866925D}" type="presOf" srcId="{7F55F16E-CB3A-40E4-A8F7-B65244C1B1B2}" destId="{6FF4AD67-4960-42D1-8256-B0FE0F164C2B}" srcOrd="0" destOrd="0" presId="urn:microsoft.com/office/officeart/2005/8/layout/process3"/>
    <dgm:cxn modelId="{53284764-E76D-43C7-A940-9962A2027C6C}" type="presOf" srcId="{B4599C9C-60F8-44E6-A348-860D8891852E}" destId="{998E97CE-24C0-4879-9F9B-6FC70148D5BC}" srcOrd="1" destOrd="0" presId="urn:microsoft.com/office/officeart/2005/8/layout/process3"/>
    <dgm:cxn modelId="{B16CC13E-4C19-483B-AEB1-1E856F41BBFB}" srcId="{D502F590-18AE-4AA1-A953-71D7550A8BB2}" destId="{F9711E9D-7E4E-4547-AADF-3770D20036E5}" srcOrd="0" destOrd="0" parTransId="{12A809AE-F463-4EBB-BEFA-797E34E22717}" sibTransId="{B8EAC746-5C8D-4244-9C80-84BE0B8DFA69}"/>
    <dgm:cxn modelId="{00516136-58A0-4AA4-9D34-323EB039EE7C}" type="presOf" srcId="{3C268358-FABA-4BB8-9D89-062005484D1E}" destId="{2CC192EC-E0C4-42C9-B04B-F3465AEB622A}" srcOrd="1" destOrd="0" presId="urn:microsoft.com/office/officeart/2005/8/layout/process3"/>
    <dgm:cxn modelId="{FCB378CD-94AA-4BF7-BF12-0F0D006D0BAE}" type="presOf" srcId="{E1CCE008-F316-4BE6-99B6-6A9CFDD00D54}" destId="{A011BD8B-71EA-41E2-8D6C-926D8801DA70}" srcOrd="0" destOrd="0" presId="urn:microsoft.com/office/officeart/2005/8/layout/process3"/>
    <dgm:cxn modelId="{9C8484CA-779E-4988-9833-3BAA14DA498D}" type="presParOf" srcId="{6FF4AD67-4960-42D1-8256-B0FE0F164C2B}" destId="{32D5B183-EBFC-40CD-99D6-114E2E9CF740}" srcOrd="0" destOrd="0" presId="urn:microsoft.com/office/officeart/2005/8/layout/process3"/>
    <dgm:cxn modelId="{1A5C5961-0205-451F-8874-1F3660AED4EF}" type="presParOf" srcId="{32D5B183-EBFC-40CD-99D6-114E2E9CF740}" destId="{D8F304B1-CAEF-489B-916B-DCFF5697F0D6}" srcOrd="0" destOrd="0" presId="urn:microsoft.com/office/officeart/2005/8/layout/process3"/>
    <dgm:cxn modelId="{BB81B605-0830-4F84-9261-ECA8FA240649}" type="presParOf" srcId="{32D5B183-EBFC-40CD-99D6-114E2E9CF740}" destId="{2CC192EC-E0C4-42C9-B04B-F3465AEB622A}" srcOrd="1" destOrd="0" presId="urn:microsoft.com/office/officeart/2005/8/layout/process3"/>
    <dgm:cxn modelId="{4839D50E-4042-470D-9FB2-455D2F3204EA}" type="presParOf" srcId="{32D5B183-EBFC-40CD-99D6-114E2E9CF740}" destId="{0C3601CC-B5F1-4072-9269-74F248F8C61D}" srcOrd="2" destOrd="0" presId="urn:microsoft.com/office/officeart/2005/8/layout/process3"/>
    <dgm:cxn modelId="{10AFAB3C-FF80-4364-88B0-A7AAD615B0AA}" type="presParOf" srcId="{6FF4AD67-4960-42D1-8256-B0FE0F164C2B}" destId="{3081B2B2-3C00-4CAD-860E-7CF32819F02C}" srcOrd="1" destOrd="0" presId="urn:microsoft.com/office/officeart/2005/8/layout/process3"/>
    <dgm:cxn modelId="{DABBFACB-7EE7-4CF1-B1CB-CC25D1F0DCDF}" type="presParOf" srcId="{3081B2B2-3C00-4CAD-860E-7CF32819F02C}" destId="{4CD9A8BE-F923-45B5-AEE6-758C50A74115}" srcOrd="0" destOrd="0" presId="urn:microsoft.com/office/officeart/2005/8/layout/process3"/>
    <dgm:cxn modelId="{8A96B348-B465-4F11-B3B0-B38773616B28}" type="presParOf" srcId="{6FF4AD67-4960-42D1-8256-B0FE0F164C2B}" destId="{D031D52D-3FD3-4725-A053-953ECEAC0BCE}" srcOrd="2" destOrd="0" presId="urn:microsoft.com/office/officeart/2005/8/layout/process3"/>
    <dgm:cxn modelId="{76F9E3AF-1357-4B2D-A437-9F36E85609E2}" type="presParOf" srcId="{D031D52D-3FD3-4725-A053-953ECEAC0BCE}" destId="{82A710B5-44E6-4AB6-8593-5025D5DDCE7C}" srcOrd="0" destOrd="0" presId="urn:microsoft.com/office/officeart/2005/8/layout/process3"/>
    <dgm:cxn modelId="{35925634-FE20-4F1E-9DD0-475FFAB39455}" type="presParOf" srcId="{D031D52D-3FD3-4725-A053-953ECEAC0BCE}" destId="{038C241C-36B3-424B-B80F-BE986E3CF6B0}" srcOrd="1" destOrd="0" presId="urn:microsoft.com/office/officeart/2005/8/layout/process3"/>
    <dgm:cxn modelId="{D8EF26C7-B2F3-495B-8441-070EBA9AE2E8}" type="presParOf" srcId="{D031D52D-3FD3-4725-A053-953ECEAC0BCE}" destId="{265504F2-B3CF-4661-9B46-BC2F01F973FB}" srcOrd="2" destOrd="0" presId="urn:microsoft.com/office/officeart/2005/8/layout/process3"/>
    <dgm:cxn modelId="{C1EB31B5-83EE-438A-9C20-B7E9FCD45EE0}" type="presParOf" srcId="{6FF4AD67-4960-42D1-8256-B0FE0F164C2B}" destId="{88AC6ECC-5499-4924-974E-31D5D33AE8C3}" srcOrd="3" destOrd="0" presId="urn:microsoft.com/office/officeart/2005/8/layout/process3"/>
    <dgm:cxn modelId="{60BA5444-EF27-4EB6-BD78-DBD569DD92F0}" type="presParOf" srcId="{88AC6ECC-5499-4924-974E-31D5D33AE8C3}" destId="{AD25E8D1-8CA6-46C2-BAC6-7FAC670B729C}" srcOrd="0" destOrd="0" presId="urn:microsoft.com/office/officeart/2005/8/layout/process3"/>
    <dgm:cxn modelId="{A359F714-F634-4A49-9FC7-1E0578E02984}" type="presParOf" srcId="{6FF4AD67-4960-42D1-8256-B0FE0F164C2B}" destId="{D648CD66-092F-41CB-8B7B-59B42991162D}" srcOrd="4" destOrd="0" presId="urn:microsoft.com/office/officeart/2005/8/layout/process3"/>
    <dgm:cxn modelId="{8C0B4DEB-F304-4BB9-8309-2224D74C7942}" type="presParOf" srcId="{D648CD66-092F-41CB-8B7B-59B42991162D}" destId="{A011BD8B-71EA-41E2-8D6C-926D8801DA70}" srcOrd="0" destOrd="0" presId="urn:microsoft.com/office/officeart/2005/8/layout/process3"/>
    <dgm:cxn modelId="{62EA5A24-38B9-48BF-B0A7-65AA1C3974CF}" type="presParOf" srcId="{D648CD66-092F-41CB-8B7B-59B42991162D}" destId="{7C03BE53-EBA2-4435-ADA7-A6D2A7F2FB02}" srcOrd="1" destOrd="0" presId="urn:microsoft.com/office/officeart/2005/8/layout/process3"/>
    <dgm:cxn modelId="{F3525656-262D-4376-B0A3-F77542B6C17C}" type="presParOf" srcId="{D648CD66-092F-41CB-8B7B-59B42991162D}" destId="{8299BF91-4F22-4B50-88A1-CA9B5C658BDC}" srcOrd="2" destOrd="0" presId="urn:microsoft.com/office/officeart/2005/8/layout/process3"/>
    <dgm:cxn modelId="{AEC1EA36-5E1D-4033-BB12-F138A723D79C}" type="presParOf" srcId="{6FF4AD67-4960-42D1-8256-B0FE0F164C2B}" destId="{CF7BFC9A-01FF-4197-B380-237018FB5645}" srcOrd="5" destOrd="0" presId="urn:microsoft.com/office/officeart/2005/8/layout/process3"/>
    <dgm:cxn modelId="{1E31354F-9A16-4A9E-8F88-1D45CF9F5F4C}" type="presParOf" srcId="{CF7BFC9A-01FF-4197-B380-237018FB5645}" destId="{99AC4A7F-5643-44AE-9F08-71E1FD3D951E}" srcOrd="0" destOrd="0" presId="urn:microsoft.com/office/officeart/2005/8/layout/process3"/>
    <dgm:cxn modelId="{362680DB-ED47-427D-8F5A-464B1577FA14}" type="presParOf" srcId="{6FF4AD67-4960-42D1-8256-B0FE0F164C2B}" destId="{3EF2A326-0E7E-4274-AE79-59680B90247E}" srcOrd="6" destOrd="0" presId="urn:microsoft.com/office/officeart/2005/8/layout/process3"/>
    <dgm:cxn modelId="{DE513653-53D8-4AC2-8EF3-D474F63112B2}" type="presParOf" srcId="{3EF2A326-0E7E-4274-AE79-59680B90247E}" destId="{A51289C1-88DB-4A1E-8455-228B40A9E953}" srcOrd="0" destOrd="0" presId="urn:microsoft.com/office/officeart/2005/8/layout/process3"/>
    <dgm:cxn modelId="{109DC351-A564-4B35-BD9F-58C7B34ED451}" type="presParOf" srcId="{3EF2A326-0E7E-4274-AE79-59680B90247E}" destId="{7F87C44D-3379-4868-9213-0BD217F3C143}" srcOrd="1" destOrd="0" presId="urn:microsoft.com/office/officeart/2005/8/layout/process3"/>
    <dgm:cxn modelId="{20A69A57-3DCF-45E9-A7CC-D32370834E05}" type="presParOf" srcId="{3EF2A326-0E7E-4274-AE79-59680B90247E}" destId="{D06E625A-E449-4CE6-986C-48022521A5F1}" srcOrd="2" destOrd="0" presId="urn:microsoft.com/office/officeart/2005/8/layout/process3"/>
    <dgm:cxn modelId="{1089CDBF-EA24-4631-84F9-2D4E5CEB27E9}" type="presParOf" srcId="{6FF4AD67-4960-42D1-8256-B0FE0F164C2B}" destId="{C671EBB1-52CC-4458-8A43-D9AB1BA6D92E}" srcOrd="7" destOrd="0" presId="urn:microsoft.com/office/officeart/2005/8/layout/process3"/>
    <dgm:cxn modelId="{23F4B6DD-EEC4-4B0E-9F9A-0C8D5052F9FC}" type="presParOf" srcId="{C671EBB1-52CC-4458-8A43-D9AB1BA6D92E}" destId="{998E97CE-24C0-4879-9F9B-6FC70148D5BC}" srcOrd="0" destOrd="0" presId="urn:microsoft.com/office/officeart/2005/8/layout/process3"/>
    <dgm:cxn modelId="{EB691A99-A5A1-427F-8779-A4C055FE4AED}" type="presParOf" srcId="{6FF4AD67-4960-42D1-8256-B0FE0F164C2B}" destId="{891E001F-ECDE-4C99-B435-E2D4393B6492}" srcOrd="8" destOrd="0" presId="urn:microsoft.com/office/officeart/2005/8/layout/process3"/>
    <dgm:cxn modelId="{2A163E10-7360-472B-9B51-E2F291DCA540}" type="presParOf" srcId="{891E001F-ECDE-4C99-B435-E2D4393B6492}" destId="{962487DF-C63A-454F-BC8C-765DC1CE5388}" srcOrd="0" destOrd="0" presId="urn:microsoft.com/office/officeart/2005/8/layout/process3"/>
    <dgm:cxn modelId="{C8573835-6AC9-4C90-8B40-69159068766C}" type="presParOf" srcId="{891E001F-ECDE-4C99-B435-E2D4393B6492}" destId="{985C4789-3F84-44F3-B2BB-A92B76B7684E}" srcOrd="1" destOrd="0" presId="urn:microsoft.com/office/officeart/2005/8/layout/process3"/>
    <dgm:cxn modelId="{4C5793F3-E1DB-4531-9EB8-9779D390F8C8}" type="presParOf" srcId="{891E001F-ECDE-4C99-B435-E2D4393B6492}" destId="{CFF3288D-D74C-44EF-8248-56A581067AC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5F6C1D-5567-4D48-B963-E6AC9D76E647}" type="datetime1">
              <a:rPr lang="bg-BG" smtClean="0"/>
              <a:t>23.7.2013 г.</a:t>
            </a:fld>
            <a:endParaRPr lang="bg-BG" dirty="0"/>
          </a:p>
        </p:txBody>
      </p:sp>
      <p:sp>
        <p:nvSpPr>
          <p:cNvPr id="4" name="Контейнер за долния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5" name="Контейнер за номер на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D5C396-99AE-4147-838D-B2D8209E2664}" type="slidenum">
              <a:rPr lang="bg-BG" smtClean="0"/>
              <a:t>‹#›</a:t>
            </a:fld>
            <a:endParaRPr lang="bg-BG"/>
          </a:p>
        </p:txBody>
      </p:sp>
    </p:spTree>
    <p:extLst>
      <p:ext uri="{BB962C8B-B14F-4D97-AF65-F5344CB8AC3E}">
        <p14:creationId xmlns:p14="http://schemas.microsoft.com/office/powerpoint/2010/main" val="3984078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ен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bg-BG" sz="1200"/>
            </a:lvl1pPr>
          </a:lstStyle>
          <a:p>
            <a:endParaRPr lang="bg-BG"/>
          </a:p>
        </p:txBody>
      </p:sp>
      <p:sp>
        <p:nvSpPr>
          <p:cNvPr id="3" name="Контейнер за 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bg-BG" sz="1200"/>
            </a:lvl1pPr>
          </a:lstStyle>
          <a:p>
            <a:fld id="{04733E32-E1E0-4BEB-8CB6-64683B27ED7B}" type="datetime1">
              <a:rPr lang="bg-BG" smtClean="0"/>
              <a:pPr/>
              <a:t>23.7.2013 г.</a:t>
            </a:fld>
            <a:endParaRPr lang="bg-BG" dirty="0"/>
          </a:p>
        </p:txBody>
      </p:sp>
      <p:sp>
        <p:nvSpPr>
          <p:cNvPr id="4" name="Контейнер за изображение на слайд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6" name="Контейнер за долен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bg-BG" sz="1200"/>
            </a:lvl1pPr>
          </a:lstStyle>
          <a:p>
            <a:endParaRPr lang="bg-BG"/>
          </a:p>
        </p:txBody>
      </p:sp>
      <p:sp>
        <p:nvSpPr>
          <p:cNvPr id="7" name="Контейнер за номер на слайд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bg-BG" sz="1200"/>
            </a:lvl1pPr>
          </a:lstStyle>
          <a:p>
            <a:fld id="{A7666ED7-631A-46AF-B451-227D0A8685A0}" type="slidenum">
              <a:t>‹#›</a:t>
            </a:fld>
            <a:endParaRPr lang="bg-BG"/>
          </a:p>
        </p:txBody>
      </p:sp>
    </p:spTree>
    <p:extLst>
      <p:ext uri="{BB962C8B-B14F-4D97-AF65-F5344CB8AC3E}">
        <p14:creationId xmlns:p14="http://schemas.microsoft.com/office/powerpoint/2010/main" val="4025988101"/>
      </p:ext>
    </p:extLst>
  </p:cSld>
  <p:clrMap bg1="lt1" tx1="dk1" bg2="lt2" tx2="dk2" accent1="accent1" accent2="accent2" accent3="accent3" accent4="accent4" accent5="accent5" accent6="accent6" hlink="hlink" folHlink="folHlink"/>
  <p:notesStyle>
    <a:lvl1pPr marL="0" algn="l" defTabSz="914400" rtl="0" eaLnBrk="1" latinLnBrk="0" hangingPunct="1">
      <a:defRPr lang="bg-BG" sz="1200" kern="1200">
        <a:solidFill>
          <a:schemeClr val="tx1"/>
        </a:solidFill>
        <a:latin typeface="+mn-lt"/>
        <a:ea typeface="+mn-ea"/>
        <a:cs typeface="+mn-cs"/>
      </a:defRPr>
    </a:lvl1pPr>
    <a:lvl2pPr marL="457200" algn="l" defTabSz="914400" rtl="0" eaLnBrk="1" latinLnBrk="0" hangingPunct="1">
      <a:defRPr lang="bg-BG" sz="1200" kern="1200">
        <a:solidFill>
          <a:schemeClr val="tx1"/>
        </a:solidFill>
        <a:latin typeface="+mn-lt"/>
        <a:ea typeface="+mn-ea"/>
        <a:cs typeface="+mn-cs"/>
      </a:defRPr>
    </a:lvl2pPr>
    <a:lvl3pPr marL="914400" algn="l" defTabSz="914400" rtl="0" eaLnBrk="1" latinLnBrk="0" hangingPunct="1">
      <a:defRPr lang="bg-BG" sz="1200" kern="1200">
        <a:solidFill>
          <a:schemeClr val="tx1"/>
        </a:solidFill>
        <a:latin typeface="+mn-lt"/>
        <a:ea typeface="+mn-ea"/>
        <a:cs typeface="+mn-cs"/>
      </a:defRPr>
    </a:lvl3pPr>
    <a:lvl4pPr marL="1371600" algn="l" defTabSz="914400" rtl="0" eaLnBrk="1" latinLnBrk="0" hangingPunct="1">
      <a:defRPr lang="bg-BG" sz="1200" kern="1200">
        <a:solidFill>
          <a:schemeClr val="tx1"/>
        </a:solidFill>
        <a:latin typeface="+mn-lt"/>
        <a:ea typeface="+mn-ea"/>
        <a:cs typeface="+mn-cs"/>
      </a:defRPr>
    </a:lvl4pPr>
    <a:lvl5pPr marL="1828800" algn="l" defTabSz="914400" rtl="0" eaLnBrk="1" latinLnBrk="0" hangingPunct="1">
      <a:defRPr lang="bg-BG" sz="1200" kern="1200">
        <a:solidFill>
          <a:schemeClr val="tx1"/>
        </a:solidFill>
        <a:latin typeface="+mn-lt"/>
        <a:ea typeface="+mn-ea"/>
        <a:cs typeface="+mn-cs"/>
      </a:defRPr>
    </a:lvl5pPr>
    <a:lvl6pPr marL="2286000" algn="l" defTabSz="914400" rtl="0" eaLnBrk="1" latinLnBrk="0" hangingPunct="1">
      <a:defRPr lang="bg-BG" sz="1200" kern="1200">
        <a:solidFill>
          <a:schemeClr val="tx1"/>
        </a:solidFill>
        <a:latin typeface="+mn-lt"/>
        <a:ea typeface="+mn-ea"/>
        <a:cs typeface="+mn-cs"/>
      </a:defRPr>
    </a:lvl6pPr>
    <a:lvl7pPr marL="2743200" algn="l" defTabSz="914400" rtl="0" eaLnBrk="1" latinLnBrk="0" hangingPunct="1">
      <a:defRPr lang="bg-BG" sz="1200" kern="1200">
        <a:solidFill>
          <a:schemeClr val="tx1"/>
        </a:solidFill>
        <a:latin typeface="+mn-lt"/>
        <a:ea typeface="+mn-ea"/>
        <a:cs typeface="+mn-cs"/>
      </a:defRPr>
    </a:lvl7pPr>
    <a:lvl8pPr marL="3200400" algn="l" defTabSz="914400" rtl="0" eaLnBrk="1" latinLnBrk="0" hangingPunct="1">
      <a:defRPr lang="bg-BG" sz="1200" kern="1200">
        <a:solidFill>
          <a:schemeClr val="tx1"/>
        </a:solidFill>
        <a:latin typeface="+mn-lt"/>
        <a:ea typeface="+mn-ea"/>
        <a:cs typeface="+mn-cs"/>
      </a:defRPr>
    </a:lvl8pPr>
    <a:lvl9pPr marL="3657600" algn="l" defTabSz="914400" rtl="0" eaLnBrk="1" latinLnBrk="0" hangingPunct="1">
      <a:defRPr lang="bg-BG"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bg-BG" dirty="0">
                <a:cs typeface="Calibri"/>
              </a:rPr>
              <a:t>Проектирахме този шаблон,</a:t>
            </a:r>
            <a:r>
              <a:rPr lang="bg-BG" baseline="0" dirty="0">
                <a:cs typeface="Calibri"/>
              </a:rPr>
              <a:t> така че всеки член на екипа по проекта да има набор от слайдове със собствена тема, където да може да представи проучванията си. Членове, ето как можете да добавите нов слайд само към вашия набор: </a:t>
            </a:r>
          </a:p>
          <a:p>
            <a:r>
              <a:rPr lang="bg-BG" baseline="0" dirty="0">
                <a:cs typeface="Calibri"/>
              </a:rPr>
              <a:t/>
            </a:r>
            <a:br>
              <a:rPr lang="bg-BG" baseline="0" dirty="0">
                <a:cs typeface="Calibri"/>
              </a:rPr>
            </a:br>
            <a:endParaRPr lang="bg-BG" baseline="0" dirty="0">
              <a:cs typeface="Calibri"/>
            </a:endParaRPr>
          </a:p>
          <a:p>
            <a:pPr marL="0" indent="0">
              <a:buFont typeface="Arial" panose="020B0604020202020204" pitchFamily="34" charset="0"/>
              <a:buNone/>
            </a:pPr>
            <a:r>
              <a:rPr lang="bg-BG" dirty="0">
                <a:cs typeface="Calibri"/>
              </a:rPr>
              <a:t>Отбележете къде искате да добавите слайда:</a:t>
            </a:r>
            <a:r>
              <a:rPr lang="bg-BG" baseline="0" dirty="0">
                <a:cs typeface="Calibri"/>
              </a:rPr>
              <a:t> Изберете </a:t>
            </a:r>
            <a:r>
              <a:rPr lang="bg-BG" dirty="0">
                <a:cs typeface="Calibri"/>
              </a:rPr>
              <a:t>съществуващ слайд </a:t>
            </a:r>
            <a:r>
              <a:rPr lang="bg-BG" baseline="0" dirty="0">
                <a:cs typeface="Calibri"/>
              </a:rPr>
              <a:t>в екрана "Миниатюра", </a:t>
            </a:r>
            <a:r>
              <a:rPr lang="bg-BG" dirty="0"/>
              <a:t>щракнете върху бутона "Нов слайд",</a:t>
            </a:r>
            <a:r>
              <a:rPr lang="bg-BG" baseline="0" dirty="0"/>
              <a:t> след което </a:t>
            </a:r>
            <a:r>
              <a:rPr lang="bg-BG" dirty="0"/>
              <a:t>изберете оформление.</a:t>
            </a:r>
            <a:r>
              <a:rPr lang="bg-BG" baseline="0" dirty="0"/>
              <a:t> </a:t>
            </a:r>
          </a:p>
          <a:p>
            <a:pPr marL="0" indent="0">
              <a:buFont typeface="Arial" panose="020B0604020202020204" pitchFamily="34" charset="0"/>
              <a:buNone/>
            </a:pPr>
            <a:r>
              <a:rPr lang="bg-BG" baseline="0" dirty="0">
                <a:cs typeface="Calibri"/>
              </a:rPr>
              <a:t/>
            </a:r>
            <a:br>
              <a:rPr lang="bg-BG" baseline="0" dirty="0">
                <a:cs typeface="Calibri"/>
              </a:rPr>
            </a:br>
            <a:endParaRPr lang="bg-BG" baseline="0" dirty="0">
              <a:cs typeface="Calibri"/>
            </a:endParaRPr>
          </a:p>
          <a:p>
            <a:pPr marL="0" indent="0">
              <a:buFont typeface="Arial" panose="020B0604020202020204" pitchFamily="34" charset="0"/>
              <a:buNone/>
            </a:pPr>
            <a:r>
              <a:rPr lang="bg-BG" baseline="0" dirty="0"/>
              <a:t>Новият слайд е със същата тема, като предишния, който сте избрали. </a:t>
            </a:r>
          </a:p>
          <a:p>
            <a:pPr marL="0" indent="0">
              <a:buFont typeface="Arial" panose="020B0604020202020204" pitchFamily="34" charset="0"/>
              <a:buNone/>
            </a:pPr>
            <a:r>
              <a:rPr lang="bg-BG" b="1" baseline="0" dirty="0">
                <a:cs typeface="Calibri"/>
              </a:rPr>
              <a:t/>
            </a:r>
            <a:br>
              <a:rPr lang="bg-BG" b="1" baseline="0" dirty="0">
                <a:cs typeface="Calibri"/>
              </a:rPr>
            </a:br>
            <a:endParaRPr lang="bg-BG" b="1" baseline="0" dirty="0">
              <a:cs typeface="Calibri"/>
            </a:endParaRPr>
          </a:p>
          <a:p>
            <a:pPr marL="0" indent="0">
              <a:buFont typeface="Arial" panose="020B0604020202020204" pitchFamily="34" charset="0"/>
              <a:buNone/>
            </a:pPr>
            <a:r>
              <a:rPr lang="bg-BG" b="1" baseline="0" dirty="0"/>
              <a:t>Бъдете внимателни! </a:t>
            </a:r>
            <a:r>
              <a:rPr lang="bg-BG" baseline="0" dirty="0"/>
              <a:t>Не дразнете другите представящи, като случайно промените темата им. Това може да стане, ако изберете вариант на тема от раздела "Проектиране", което води до промяна на всички слайдове в презентацията с този изглед.</a:t>
            </a:r>
            <a:r>
              <a:rPr lang="bg-BG" baseline="0"/>
              <a:t>. </a:t>
            </a:r>
            <a:endParaRPr lang="bg-BG" dirty="0"/>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1</a:t>
            </a:fld>
            <a:endParaRPr lang="bg-BG"/>
          </a:p>
        </p:txBody>
      </p:sp>
    </p:spTree>
    <p:extLst>
      <p:ext uri="{BB962C8B-B14F-4D97-AF65-F5344CB8AC3E}">
        <p14:creationId xmlns:p14="http://schemas.microsoft.com/office/powerpoint/2010/main" val="2357382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10</a:t>
            </a:fld>
            <a:endParaRPr lang="bg-BG"/>
          </a:p>
        </p:txBody>
      </p:sp>
    </p:spTree>
    <p:extLst>
      <p:ext uri="{BB962C8B-B14F-4D97-AF65-F5344CB8AC3E}">
        <p14:creationId xmlns:p14="http://schemas.microsoft.com/office/powerpoint/2010/main" val="2757680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11</a:t>
            </a:fld>
            <a:endParaRPr lang="bg-BG"/>
          </a:p>
        </p:txBody>
      </p:sp>
    </p:spTree>
    <p:extLst>
      <p:ext uri="{BB962C8B-B14F-4D97-AF65-F5344CB8AC3E}">
        <p14:creationId xmlns:p14="http://schemas.microsoft.com/office/powerpoint/2010/main" val="3779113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12</a:t>
            </a:fld>
            <a:endParaRPr lang="bg-BG"/>
          </a:p>
        </p:txBody>
      </p:sp>
    </p:spTree>
    <p:extLst>
      <p:ext uri="{BB962C8B-B14F-4D97-AF65-F5344CB8AC3E}">
        <p14:creationId xmlns:p14="http://schemas.microsoft.com/office/powerpoint/2010/main" val="1198021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13</a:t>
            </a:fld>
            <a:endParaRPr lang="bg-BG"/>
          </a:p>
        </p:txBody>
      </p:sp>
    </p:spTree>
    <p:extLst>
      <p:ext uri="{BB962C8B-B14F-4D97-AF65-F5344CB8AC3E}">
        <p14:creationId xmlns:p14="http://schemas.microsoft.com/office/powerpoint/2010/main" val="805054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14</a:t>
            </a:fld>
            <a:endParaRPr lang="bg-BG"/>
          </a:p>
        </p:txBody>
      </p:sp>
    </p:spTree>
    <p:extLst>
      <p:ext uri="{BB962C8B-B14F-4D97-AF65-F5344CB8AC3E}">
        <p14:creationId xmlns:p14="http://schemas.microsoft.com/office/powerpoint/2010/main" val="3919019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15</a:t>
            </a:fld>
            <a:endParaRPr lang="bg-BG"/>
          </a:p>
        </p:txBody>
      </p:sp>
    </p:spTree>
    <p:extLst>
      <p:ext uri="{BB962C8B-B14F-4D97-AF65-F5344CB8AC3E}">
        <p14:creationId xmlns:p14="http://schemas.microsoft.com/office/powerpoint/2010/main" val="3631741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16</a:t>
            </a:fld>
            <a:endParaRPr lang="bg-BG"/>
          </a:p>
        </p:txBody>
      </p:sp>
    </p:spTree>
    <p:extLst>
      <p:ext uri="{BB962C8B-B14F-4D97-AF65-F5344CB8AC3E}">
        <p14:creationId xmlns:p14="http://schemas.microsoft.com/office/powerpoint/2010/main" val="692996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17</a:t>
            </a:fld>
            <a:endParaRPr lang="bg-BG"/>
          </a:p>
        </p:txBody>
      </p:sp>
    </p:spTree>
    <p:extLst>
      <p:ext uri="{BB962C8B-B14F-4D97-AF65-F5344CB8AC3E}">
        <p14:creationId xmlns:p14="http://schemas.microsoft.com/office/powerpoint/2010/main" val="1394589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18</a:t>
            </a:fld>
            <a:endParaRPr lang="bg-BG"/>
          </a:p>
        </p:txBody>
      </p:sp>
    </p:spTree>
    <p:extLst>
      <p:ext uri="{BB962C8B-B14F-4D97-AF65-F5344CB8AC3E}">
        <p14:creationId xmlns:p14="http://schemas.microsoft.com/office/powerpoint/2010/main" val="2829779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19</a:t>
            </a:fld>
            <a:endParaRPr lang="bg-BG"/>
          </a:p>
        </p:txBody>
      </p:sp>
    </p:spTree>
    <p:extLst>
      <p:ext uri="{BB962C8B-B14F-4D97-AF65-F5344CB8AC3E}">
        <p14:creationId xmlns:p14="http://schemas.microsoft.com/office/powerpoint/2010/main" val="3858393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2</a:t>
            </a:fld>
            <a:endParaRPr lang="bg-BG"/>
          </a:p>
        </p:txBody>
      </p:sp>
    </p:spTree>
    <p:extLst>
      <p:ext uri="{BB962C8B-B14F-4D97-AF65-F5344CB8AC3E}">
        <p14:creationId xmlns:p14="http://schemas.microsoft.com/office/powerpoint/2010/main" val="2716190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20</a:t>
            </a:fld>
            <a:endParaRPr lang="bg-BG"/>
          </a:p>
        </p:txBody>
      </p:sp>
    </p:spTree>
    <p:extLst>
      <p:ext uri="{BB962C8B-B14F-4D97-AF65-F5344CB8AC3E}">
        <p14:creationId xmlns:p14="http://schemas.microsoft.com/office/powerpoint/2010/main" val="348134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3</a:t>
            </a:fld>
            <a:endParaRPr lang="bg-BG"/>
          </a:p>
        </p:txBody>
      </p:sp>
    </p:spTree>
    <p:extLst>
      <p:ext uri="{BB962C8B-B14F-4D97-AF65-F5344CB8AC3E}">
        <p14:creationId xmlns:p14="http://schemas.microsoft.com/office/powerpoint/2010/main" val="1807281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4</a:t>
            </a:fld>
            <a:endParaRPr lang="bg-BG"/>
          </a:p>
        </p:txBody>
      </p:sp>
    </p:spTree>
    <p:extLst>
      <p:ext uri="{BB962C8B-B14F-4D97-AF65-F5344CB8AC3E}">
        <p14:creationId xmlns:p14="http://schemas.microsoft.com/office/powerpoint/2010/main" val="3137589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5</a:t>
            </a:fld>
            <a:endParaRPr lang="bg-BG"/>
          </a:p>
        </p:txBody>
      </p:sp>
    </p:spTree>
    <p:extLst>
      <p:ext uri="{BB962C8B-B14F-4D97-AF65-F5344CB8AC3E}">
        <p14:creationId xmlns:p14="http://schemas.microsoft.com/office/powerpoint/2010/main" val="2595787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6</a:t>
            </a:fld>
            <a:endParaRPr lang="bg-BG"/>
          </a:p>
        </p:txBody>
      </p:sp>
    </p:spTree>
    <p:extLst>
      <p:ext uri="{BB962C8B-B14F-4D97-AF65-F5344CB8AC3E}">
        <p14:creationId xmlns:p14="http://schemas.microsoft.com/office/powerpoint/2010/main" val="3647540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7</a:t>
            </a:fld>
            <a:endParaRPr lang="bg-BG"/>
          </a:p>
        </p:txBody>
      </p:sp>
    </p:spTree>
    <p:extLst>
      <p:ext uri="{BB962C8B-B14F-4D97-AF65-F5344CB8AC3E}">
        <p14:creationId xmlns:p14="http://schemas.microsoft.com/office/powerpoint/2010/main" val="3274820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8</a:t>
            </a:fld>
            <a:endParaRPr lang="bg-BG"/>
          </a:p>
        </p:txBody>
      </p:sp>
    </p:spTree>
    <p:extLst>
      <p:ext uri="{BB962C8B-B14F-4D97-AF65-F5344CB8AC3E}">
        <p14:creationId xmlns:p14="http://schemas.microsoft.com/office/powerpoint/2010/main" val="2042840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a:p>
        </p:txBody>
      </p:sp>
      <p:sp>
        <p:nvSpPr>
          <p:cNvPr id="4" name="Контейнер за номер на слайд 3"/>
          <p:cNvSpPr>
            <a:spLocks noGrp="1"/>
          </p:cNvSpPr>
          <p:nvPr>
            <p:ph type="sldNum" sz="quarter" idx="10"/>
          </p:nvPr>
        </p:nvSpPr>
        <p:spPr/>
        <p:txBody>
          <a:bodyPr/>
          <a:lstStyle/>
          <a:p>
            <a:fld id="{A7666ED7-631A-46AF-B451-227D0A8685A0}" type="slidenum">
              <a:rPr lang="bg-BG"/>
              <a:t>9</a:t>
            </a:fld>
            <a:endParaRPr lang="bg-BG"/>
          </a:p>
        </p:txBody>
      </p:sp>
    </p:spTree>
    <p:extLst>
      <p:ext uri="{BB962C8B-B14F-4D97-AF65-F5344CB8AC3E}">
        <p14:creationId xmlns:p14="http://schemas.microsoft.com/office/powerpoint/2010/main" val="3996141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bg>
      <p:bgPr>
        <a:solidFill>
          <a:schemeClr val="accent1"/>
        </a:solidFill>
        <a:effectLst/>
      </p:bgPr>
    </p:bg>
    <p:spTree>
      <p:nvGrpSpPr>
        <p:cNvPr id="1" name=""/>
        <p:cNvGrpSpPr/>
        <p:nvPr/>
      </p:nvGrpSpPr>
      <p:grpSpPr>
        <a:xfrm>
          <a:off x="0" y="0"/>
          <a:ext cx="0" cy="0"/>
          <a:chOff x="0" y="0"/>
          <a:chExt cx="0" cy="0"/>
        </a:xfrm>
      </p:grpSpPr>
      <p:sp>
        <p:nvSpPr>
          <p:cNvPr id="4" name="Правоъгълник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лавие 1"/>
          <p:cNvSpPr>
            <a:spLocks noGrp="1"/>
          </p:cNvSpPr>
          <p:nvPr>
            <p:ph type="ctrTitle"/>
          </p:nvPr>
        </p:nvSpPr>
        <p:spPr>
          <a:xfrm>
            <a:off x="603504" y="770467"/>
            <a:ext cx="10782300" cy="3352800"/>
          </a:xfrm>
        </p:spPr>
        <p:txBody>
          <a:bodyPr anchor="b">
            <a:noAutofit/>
          </a:bodyPr>
          <a:lstStyle>
            <a:lvl1pPr algn="l" latinLnBrk="0">
              <a:lnSpc>
                <a:spcPct val="80000"/>
              </a:lnSpc>
              <a:defRPr lang="bg-BG" sz="8800" spc="-120" baseline="0">
                <a:solidFill>
                  <a:srgbClr val="FFFFFF"/>
                </a:solidFill>
              </a:defRPr>
            </a:lvl1pPr>
          </a:lstStyle>
          <a:p>
            <a:r>
              <a:rPr lang="bg-BG"/>
              <a:t>Щракнете, за да редактирате стила на заглавието на образеца</a:t>
            </a:r>
          </a:p>
        </p:txBody>
      </p:sp>
      <p:sp>
        <p:nvSpPr>
          <p:cNvPr id="3" name="Подзаглавие 2"/>
          <p:cNvSpPr>
            <a:spLocks noGrp="1"/>
          </p:cNvSpPr>
          <p:nvPr>
            <p:ph type="subTitle" idx="1"/>
          </p:nvPr>
        </p:nvSpPr>
        <p:spPr>
          <a:xfrm>
            <a:off x="667512" y="4206876"/>
            <a:ext cx="9228201" cy="1645920"/>
          </a:xfrm>
        </p:spPr>
        <p:txBody>
          <a:bodyPr>
            <a:normAutofit/>
          </a:bodyPr>
          <a:lstStyle>
            <a:lvl1pPr marL="0" indent="0" algn="l" latinLnBrk="0">
              <a:buNone/>
              <a:defRPr lang="bg-BG" sz="3200">
                <a:solidFill>
                  <a:srgbClr val="262626"/>
                </a:solidFill>
                <a:latin typeface="+mj-lt"/>
              </a:defRPr>
            </a:lvl1pPr>
            <a:lvl2pPr marL="457200" indent="0" algn="ctr" latinLnBrk="0">
              <a:buNone/>
              <a:defRPr lang="bg-BG" sz="2800"/>
            </a:lvl2pPr>
            <a:lvl3pPr marL="914400" indent="0" algn="ctr" latinLnBrk="0">
              <a:buNone/>
              <a:defRPr lang="bg-BG" sz="2400"/>
            </a:lvl3pPr>
            <a:lvl4pPr marL="1371600" indent="0" algn="ctr" latinLnBrk="0">
              <a:buNone/>
              <a:defRPr lang="bg-BG" sz="2000"/>
            </a:lvl4pPr>
            <a:lvl5pPr marL="1828800" indent="0" algn="ctr" latinLnBrk="0">
              <a:buNone/>
              <a:defRPr lang="bg-BG" sz="2000"/>
            </a:lvl5pPr>
            <a:lvl6pPr marL="2286000" indent="0" algn="ctr" latinLnBrk="0">
              <a:buNone/>
              <a:defRPr lang="bg-BG" sz="2000"/>
            </a:lvl6pPr>
            <a:lvl7pPr marL="2743200" indent="0" algn="ctr" latinLnBrk="0">
              <a:buNone/>
              <a:defRPr lang="bg-BG" sz="2000"/>
            </a:lvl7pPr>
            <a:lvl8pPr marL="3200400" indent="0" algn="ctr" latinLnBrk="0">
              <a:buNone/>
              <a:defRPr lang="bg-BG" sz="2000"/>
            </a:lvl8pPr>
            <a:lvl9pPr marL="3657600" indent="0" algn="ctr" latinLnBrk="0">
              <a:buNone/>
              <a:defRPr lang="bg-BG" sz="2000"/>
            </a:lvl9pPr>
          </a:lstStyle>
          <a:p>
            <a:r>
              <a:rPr lang="bg-BG"/>
              <a:t>Щракнете, за да редактирате стила на подзаглавието на образеца</a:t>
            </a:r>
          </a:p>
        </p:txBody>
      </p:sp>
      <p:sp>
        <p:nvSpPr>
          <p:cNvPr id="7" name="Контейнер за дата 6"/>
          <p:cNvSpPr>
            <a:spLocks noGrp="1"/>
          </p:cNvSpPr>
          <p:nvPr>
            <p:ph type="dt" sz="half" idx="10"/>
          </p:nvPr>
        </p:nvSpPr>
        <p:spPr/>
        <p:txBody>
          <a:bodyPr/>
          <a:lstStyle>
            <a:lvl1pPr latinLnBrk="0">
              <a:defRPr lang="bg-BG">
                <a:solidFill>
                  <a:srgbClr val="FFFFFF">
                    <a:alpha val="80000"/>
                  </a:srgbClr>
                </a:solidFill>
              </a:defRPr>
            </a:lvl1pPr>
          </a:lstStyle>
          <a:p>
            <a:fld id="{BA58ED33-2188-45BE-B463-C17D18D60EC9}" type="datetime1">
              <a:rPr lang="bg-BG" smtClean="0"/>
              <a:pPr/>
              <a:t>23.7.2013 г.</a:t>
            </a:fld>
            <a:endParaRPr lang="bg-BG" dirty="0"/>
          </a:p>
        </p:txBody>
      </p:sp>
      <p:sp>
        <p:nvSpPr>
          <p:cNvPr id="8" name="Контейнер за долен колонтитул 7"/>
          <p:cNvSpPr>
            <a:spLocks noGrp="1"/>
          </p:cNvSpPr>
          <p:nvPr>
            <p:ph type="ftr" sz="quarter" idx="11"/>
          </p:nvPr>
        </p:nvSpPr>
        <p:spPr/>
        <p:txBody>
          <a:bodyPr/>
          <a:lstStyle>
            <a:lvl1pPr latinLnBrk="0">
              <a:defRPr lang="bg-BG">
                <a:solidFill>
                  <a:srgbClr val="FFFFFF">
                    <a:alpha val="80000"/>
                  </a:srgbClr>
                </a:solidFill>
              </a:defRPr>
            </a:lvl1pPr>
          </a:lstStyle>
          <a:p>
            <a:endParaRPr lang="bg-BG"/>
          </a:p>
        </p:txBody>
      </p:sp>
      <p:sp>
        <p:nvSpPr>
          <p:cNvPr id="9" name="Контейнер за номер на слайд 8"/>
          <p:cNvSpPr>
            <a:spLocks noGrp="1"/>
          </p:cNvSpPr>
          <p:nvPr>
            <p:ph type="sldNum" sz="quarter" idx="12"/>
          </p:nvPr>
        </p:nvSpPr>
        <p:spPr/>
        <p:txBody>
          <a:bodyPr/>
          <a:lstStyle>
            <a:lvl1pPr latinLnBrk="0">
              <a:defRPr lang="bg-BG">
                <a:solidFill>
                  <a:srgbClr val="FFFFFF">
                    <a:alpha val="25000"/>
                  </a:srgbClr>
                </a:solidFill>
              </a:defRPr>
            </a:lvl1pPr>
          </a:lstStyle>
          <a:p>
            <a:fld id="{4FAB73BC-B049-4115-A692-8D63A059BFB8}" type="slidenum">
              <a:pPr/>
              <a:t>‹#›</a:t>
            </a:fld>
            <a:endParaRPr lang="bg-BG"/>
          </a:p>
        </p:txBody>
      </p:sp>
    </p:spTree>
    <p:extLst>
      <p:ext uri="{BB962C8B-B14F-4D97-AF65-F5344CB8AC3E}">
        <p14:creationId xmlns:p14="http://schemas.microsoft.com/office/powerpoint/2010/main" val="412859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за вертикален текст 2"/>
          <p:cNvSpPr>
            <a:spLocks noGrp="1"/>
          </p:cNvSpPr>
          <p:nvPr>
            <p:ph type="body" orient="vert" idx="1"/>
          </p:nvPr>
        </p:nvSpPr>
        <p:spPr/>
        <p:txBody>
          <a:bodyPr vert="eaVert"/>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lvl1pPr>
              <a:defRPr/>
            </a:lvl1pPr>
          </a:lstStyle>
          <a:p>
            <a:fld id="{4CB5C49F-BF08-49E8-80FA-44F1287E2936}"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388197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8743950" y="695325"/>
            <a:ext cx="2628900" cy="4800600"/>
          </a:xfrm>
        </p:spPr>
        <p:txBody>
          <a:bodyPr vert="eaVert"/>
          <a:lstStyle/>
          <a:p>
            <a:r>
              <a:rPr lang="bg-BG"/>
              <a:t>Щракнете, за да редактирате стила на заглавието на образеца</a:t>
            </a:r>
          </a:p>
        </p:txBody>
      </p:sp>
      <p:sp>
        <p:nvSpPr>
          <p:cNvPr id="3" name="Контейнер за вертикален текст 2"/>
          <p:cNvSpPr>
            <a:spLocks noGrp="1"/>
          </p:cNvSpPr>
          <p:nvPr>
            <p:ph type="body" orient="vert" idx="1"/>
          </p:nvPr>
        </p:nvSpPr>
        <p:spPr>
          <a:xfrm>
            <a:off x="771525" y="714375"/>
            <a:ext cx="7734300" cy="5400675"/>
          </a:xfrm>
        </p:spPr>
        <p:txBody>
          <a:bodyPr vert="eaVert"/>
          <a:lstStyle/>
          <a:p>
            <a:pPr lvl="0"/>
            <a:r>
              <a:rPr lang="bg-BG" dirty="0"/>
              <a:t>Щракнете, за да редактирате стиловете на текста на образеца</a:t>
            </a:r>
          </a:p>
          <a:p>
            <a:pPr lvl="1"/>
            <a:r>
              <a:rPr lang="bg-BG" dirty="0"/>
              <a:t>Второ ниво</a:t>
            </a:r>
          </a:p>
          <a:p>
            <a:pPr lvl="2"/>
            <a:r>
              <a:rPr lang="bg-BG" dirty="0"/>
              <a:t>Трето ниво</a:t>
            </a:r>
          </a:p>
          <a:p>
            <a:pPr lvl="3"/>
            <a:r>
              <a:rPr lang="bg-BG" dirty="0"/>
              <a:t>Четвърто ниво</a:t>
            </a:r>
          </a:p>
          <a:p>
            <a:pPr lvl="4"/>
            <a:r>
              <a:rPr lang="bg-BG" dirty="0"/>
              <a:t>Пето ниво</a:t>
            </a:r>
          </a:p>
        </p:txBody>
      </p:sp>
      <p:sp>
        <p:nvSpPr>
          <p:cNvPr id="4" name="Контейнер за дата 3"/>
          <p:cNvSpPr>
            <a:spLocks noGrp="1"/>
          </p:cNvSpPr>
          <p:nvPr>
            <p:ph type="dt" sz="half" idx="10"/>
          </p:nvPr>
        </p:nvSpPr>
        <p:spPr/>
        <p:txBody>
          <a:bodyPr/>
          <a:lstStyle>
            <a:lvl1pPr>
              <a:defRPr/>
            </a:lvl1pPr>
          </a:lstStyle>
          <a:p>
            <a:fld id="{81CAFB07-B9D5-4C9C-90C2-99154AA64CA1}"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395721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Заглавен слайд">
    <p:bg>
      <p:bgPr>
        <a:solidFill>
          <a:schemeClr val="accent1"/>
        </a:solidFill>
        <a:effectLst/>
      </p:bgPr>
    </p:bg>
    <p:spTree>
      <p:nvGrpSpPr>
        <p:cNvPr id="1" name=""/>
        <p:cNvGrpSpPr/>
        <p:nvPr/>
      </p:nvGrpSpPr>
      <p:grpSpPr>
        <a:xfrm>
          <a:off x="0" y="0"/>
          <a:ext cx="0" cy="0"/>
          <a:chOff x="0" y="0"/>
          <a:chExt cx="0" cy="0"/>
        </a:xfrm>
      </p:grpSpPr>
      <p:sp>
        <p:nvSpPr>
          <p:cNvPr id="4" name="Правоъгълник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лавие 1"/>
          <p:cNvSpPr>
            <a:spLocks noGrp="1"/>
          </p:cNvSpPr>
          <p:nvPr>
            <p:ph type="ctrTitle"/>
          </p:nvPr>
        </p:nvSpPr>
        <p:spPr>
          <a:xfrm>
            <a:off x="603504" y="770467"/>
            <a:ext cx="10782300" cy="3352800"/>
          </a:xfrm>
        </p:spPr>
        <p:txBody>
          <a:bodyPr anchor="b">
            <a:noAutofit/>
          </a:bodyPr>
          <a:lstStyle>
            <a:lvl1pPr algn="l" latinLnBrk="0">
              <a:lnSpc>
                <a:spcPct val="80000"/>
              </a:lnSpc>
              <a:defRPr lang="bg-BG" sz="8800" spc="-120" baseline="0">
                <a:solidFill>
                  <a:srgbClr val="FFFFFF"/>
                </a:solidFill>
              </a:defRPr>
            </a:lvl1pPr>
          </a:lstStyle>
          <a:p>
            <a:r>
              <a:rPr lang="bg-BG"/>
              <a:t>Щракнете, за да редактирате стила на заглавието на образеца</a:t>
            </a:r>
          </a:p>
        </p:txBody>
      </p:sp>
      <p:sp>
        <p:nvSpPr>
          <p:cNvPr id="3" name="Подзаглавие 2"/>
          <p:cNvSpPr>
            <a:spLocks noGrp="1"/>
          </p:cNvSpPr>
          <p:nvPr>
            <p:ph type="subTitle" idx="1"/>
          </p:nvPr>
        </p:nvSpPr>
        <p:spPr>
          <a:xfrm>
            <a:off x="667512" y="4206876"/>
            <a:ext cx="9228201" cy="1645920"/>
          </a:xfrm>
        </p:spPr>
        <p:txBody>
          <a:bodyPr>
            <a:normAutofit/>
          </a:bodyPr>
          <a:lstStyle>
            <a:lvl1pPr marL="0" indent="0" algn="l" latinLnBrk="0">
              <a:buNone/>
              <a:defRPr lang="bg-BG" sz="3200">
                <a:solidFill>
                  <a:schemeClr val="bg1"/>
                </a:solidFill>
                <a:latin typeface="+mj-lt"/>
              </a:defRPr>
            </a:lvl1pPr>
            <a:lvl2pPr marL="457200" indent="0" algn="ctr" latinLnBrk="0">
              <a:buNone/>
              <a:defRPr lang="bg-BG" sz="2800"/>
            </a:lvl2pPr>
            <a:lvl3pPr marL="914400" indent="0" algn="ctr" latinLnBrk="0">
              <a:buNone/>
              <a:defRPr lang="bg-BG" sz="2400"/>
            </a:lvl3pPr>
            <a:lvl4pPr marL="1371600" indent="0" algn="ctr" latinLnBrk="0">
              <a:buNone/>
              <a:defRPr lang="bg-BG" sz="2000"/>
            </a:lvl4pPr>
            <a:lvl5pPr marL="1828800" indent="0" algn="ctr" latinLnBrk="0">
              <a:buNone/>
              <a:defRPr lang="bg-BG" sz="2000"/>
            </a:lvl5pPr>
            <a:lvl6pPr marL="2286000" indent="0" algn="ctr" latinLnBrk="0">
              <a:buNone/>
              <a:defRPr lang="bg-BG" sz="2000"/>
            </a:lvl6pPr>
            <a:lvl7pPr marL="2743200" indent="0" algn="ctr" latinLnBrk="0">
              <a:buNone/>
              <a:defRPr lang="bg-BG" sz="2000"/>
            </a:lvl7pPr>
            <a:lvl8pPr marL="3200400" indent="0" algn="ctr" latinLnBrk="0">
              <a:buNone/>
              <a:defRPr lang="bg-BG" sz="2000"/>
            </a:lvl8pPr>
            <a:lvl9pPr marL="3657600" indent="0" algn="ctr" latinLnBrk="0">
              <a:buNone/>
              <a:defRPr lang="bg-BG" sz="2000"/>
            </a:lvl9pPr>
          </a:lstStyle>
          <a:p>
            <a:r>
              <a:rPr lang="bg-BG"/>
              <a:t>Щракнете, за да редактирате стила на подзаглавието на образеца</a:t>
            </a:r>
          </a:p>
        </p:txBody>
      </p:sp>
      <p:sp>
        <p:nvSpPr>
          <p:cNvPr id="7" name="Контейнер за дата 6"/>
          <p:cNvSpPr>
            <a:spLocks noGrp="1"/>
          </p:cNvSpPr>
          <p:nvPr>
            <p:ph type="dt" sz="half" idx="10"/>
          </p:nvPr>
        </p:nvSpPr>
        <p:spPr/>
        <p:txBody>
          <a:bodyPr/>
          <a:lstStyle>
            <a:lvl1pPr latinLnBrk="0">
              <a:defRPr lang="bg-BG">
                <a:solidFill>
                  <a:srgbClr val="FFFFFF">
                    <a:alpha val="80000"/>
                  </a:srgbClr>
                </a:solidFill>
              </a:defRPr>
            </a:lvl1pPr>
          </a:lstStyle>
          <a:p>
            <a:fld id="{DF412417-BAC5-4DCA-A788-8D2CFBF11C79}" type="datetime1">
              <a:rPr lang="bg-BG" smtClean="0"/>
              <a:pPr/>
              <a:t>23.7.2013 г.</a:t>
            </a:fld>
            <a:endParaRPr lang="bg-BG" dirty="0"/>
          </a:p>
        </p:txBody>
      </p:sp>
      <p:sp>
        <p:nvSpPr>
          <p:cNvPr id="8" name="Контейнер за долен колонтитул 7"/>
          <p:cNvSpPr>
            <a:spLocks noGrp="1"/>
          </p:cNvSpPr>
          <p:nvPr>
            <p:ph type="ftr" sz="quarter" idx="11"/>
          </p:nvPr>
        </p:nvSpPr>
        <p:spPr/>
        <p:txBody>
          <a:bodyPr/>
          <a:lstStyle>
            <a:lvl1pPr latinLnBrk="0">
              <a:defRPr lang="bg-BG">
                <a:solidFill>
                  <a:srgbClr val="FFFFFF">
                    <a:alpha val="80000"/>
                  </a:srgbClr>
                </a:solidFill>
              </a:defRPr>
            </a:lvl1pPr>
          </a:lstStyle>
          <a:p>
            <a:endParaRPr lang="bg-BG"/>
          </a:p>
        </p:txBody>
      </p:sp>
      <p:sp>
        <p:nvSpPr>
          <p:cNvPr id="9" name="Контейнер за номер на слайд 8"/>
          <p:cNvSpPr>
            <a:spLocks noGrp="1"/>
          </p:cNvSpPr>
          <p:nvPr>
            <p:ph type="sldNum" sz="quarter" idx="12"/>
          </p:nvPr>
        </p:nvSpPr>
        <p:spPr/>
        <p:txBody>
          <a:bodyPr/>
          <a:lstStyle>
            <a:lvl1pPr latinLnBrk="0">
              <a:defRPr lang="bg-BG">
                <a:solidFill>
                  <a:srgbClr val="FFFFFF">
                    <a:alpha val="25000"/>
                  </a:srgbClr>
                </a:solidFill>
              </a:defRPr>
            </a:lvl1pPr>
          </a:lstStyle>
          <a:p>
            <a:fld id="{4FAB73BC-B049-4115-A692-8D63A059BFB8}" type="slidenum">
              <a:pPr/>
              <a:t>‹#›</a:t>
            </a:fld>
            <a:endParaRPr lang="bg-BG"/>
          </a:p>
        </p:txBody>
      </p:sp>
    </p:spTree>
    <p:extLst>
      <p:ext uri="{BB962C8B-B14F-4D97-AF65-F5344CB8AC3E}">
        <p14:creationId xmlns:p14="http://schemas.microsoft.com/office/powerpoint/2010/main" val="4233618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на съдържание 2"/>
          <p:cNvSpPr>
            <a:spLocks noGrp="1"/>
          </p:cNvSpPr>
          <p:nvPr>
            <p:ph idx="1"/>
          </p:nvPr>
        </p:nvSpPr>
        <p:spPr/>
        <p:txBody>
          <a:body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lvl1pPr>
              <a:defRPr/>
            </a:lvl1pPr>
          </a:lstStyle>
          <a:p>
            <a:fld id="{D7547B3C-48A7-4C59-A406-E27C8BDB1310}"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15278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03504" y="767419"/>
            <a:ext cx="10780776" cy="3355848"/>
          </a:xfrm>
        </p:spPr>
        <p:txBody>
          <a:bodyPr anchor="b">
            <a:normAutofit/>
          </a:bodyPr>
          <a:lstStyle>
            <a:lvl1pPr latinLnBrk="0">
              <a:lnSpc>
                <a:spcPct val="80000"/>
              </a:lnSpc>
              <a:defRPr lang="bg-BG" sz="8800" b="0" baseline="0">
                <a:solidFill>
                  <a:schemeClr val="accent1"/>
                </a:solidFill>
              </a:defRPr>
            </a:lvl1pPr>
          </a:lstStyle>
          <a:p>
            <a:r>
              <a:rPr lang="bg-BG"/>
              <a:t>Щракнете, за да редактирате стила на заглавието на образеца</a:t>
            </a:r>
          </a:p>
        </p:txBody>
      </p:sp>
      <p:sp>
        <p:nvSpPr>
          <p:cNvPr id="3" name="Контейнер за текст 2"/>
          <p:cNvSpPr>
            <a:spLocks noGrp="1"/>
          </p:cNvSpPr>
          <p:nvPr>
            <p:ph type="body" idx="1"/>
          </p:nvPr>
        </p:nvSpPr>
        <p:spPr>
          <a:xfrm>
            <a:off x="667512" y="4204209"/>
            <a:ext cx="9226296" cy="1645920"/>
          </a:xfrm>
        </p:spPr>
        <p:txBody>
          <a:bodyPr anchor="t">
            <a:normAutofit/>
          </a:bodyPr>
          <a:lstStyle>
            <a:lvl1pPr marL="0" indent="0" latinLnBrk="0">
              <a:buNone/>
              <a:defRPr lang="bg-BG" sz="3200">
                <a:solidFill>
                  <a:schemeClr val="tx1"/>
                </a:solidFill>
                <a:latin typeface="+mj-lt"/>
              </a:defRPr>
            </a:lvl1pPr>
            <a:lvl2pPr marL="457200" indent="0" latinLnBrk="0">
              <a:buNone/>
              <a:defRPr lang="bg-BG" sz="1800">
                <a:solidFill>
                  <a:schemeClr val="tx1">
                    <a:tint val="75000"/>
                  </a:schemeClr>
                </a:solidFill>
              </a:defRPr>
            </a:lvl2pPr>
            <a:lvl3pPr marL="914400" indent="0" latinLnBrk="0">
              <a:buNone/>
              <a:defRPr lang="bg-BG" sz="1600">
                <a:solidFill>
                  <a:schemeClr val="tx1">
                    <a:tint val="75000"/>
                  </a:schemeClr>
                </a:solidFill>
              </a:defRPr>
            </a:lvl3pPr>
            <a:lvl4pPr marL="1371600" indent="0" latinLnBrk="0">
              <a:buNone/>
              <a:defRPr lang="bg-BG" sz="1400">
                <a:solidFill>
                  <a:schemeClr val="tx1">
                    <a:tint val="75000"/>
                  </a:schemeClr>
                </a:solidFill>
              </a:defRPr>
            </a:lvl4pPr>
            <a:lvl5pPr marL="1828800" indent="0" latinLnBrk="0">
              <a:buNone/>
              <a:defRPr lang="bg-BG" sz="1400">
                <a:solidFill>
                  <a:schemeClr val="tx1">
                    <a:tint val="75000"/>
                  </a:schemeClr>
                </a:solidFill>
              </a:defRPr>
            </a:lvl5pPr>
            <a:lvl6pPr marL="2286000" indent="0" latinLnBrk="0">
              <a:buNone/>
              <a:defRPr lang="bg-BG" sz="1400">
                <a:solidFill>
                  <a:schemeClr val="tx1">
                    <a:tint val="75000"/>
                  </a:schemeClr>
                </a:solidFill>
              </a:defRPr>
            </a:lvl6pPr>
            <a:lvl7pPr marL="2743200" indent="0" latinLnBrk="0">
              <a:buNone/>
              <a:defRPr lang="bg-BG" sz="1400">
                <a:solidFill>
                  <a:schemeClr val="tx1">
                    <a:tint val="75000"/>
                  </a:schemeClr>
                </a:solidFill>
              </a:defRPr>
            </a:lvl7pPr>
            <a:lvl8pPr marL="3200400" indent="0" latinLnBrk="0">
              <a:buNone/>
              <a:defRPr lang="bg-BG" sz="1400">
                <a:solidFill>
                  <a:schemeClr val="tx1">
                    <a:tint val="75000"/>
                  </a:schemeClr>
                </a:solidFill>
              </a:defRPr>
            </a:lvl8pPr>
            <a:lvl9pPr marL="3657600" indent="0" latinLnBrk="0">
              <a:buNone/>
              <a:defRPr lang="bg-BG" sz="1400">
                <a:solidFill>
                  <a:schemeClr val="tx1">
                    <a:tint val="75000"/>
                  </a:schemeClr>
                </a:solidFill>
              </a:defRPr>
            </a:lvl9pPr>
          </a:lstStyle>
          <a:p>
            <a:pPr lvl="0"/>
            <a:r>
              <a:rPr lang="bg-BG"/>
              <a:t>Щракнете, за да редактирате стиловете на текста на образеца</a:t>
            </a:r>
          </a:p>
        </p:txBody>
      </p:sp>
      <p:sp>
        <p:nvSpPr>
          <p:cNvPr id="4" name="Контейнер за дата 3"/>
          <p:cNvSpPr>
            <a:spLocks noGrp="1"/>
          </p:cNvSpPr>
          <p:nvPr>
            <p:ph type="dt" sz="half" idx="10"/>
          </p:nvPr>
        </p:nvSpPr>
        <p:spPr/>
        <p:txBody>
          <a:bodyPr/>
          <a:lstStyle>
            <a:lvl1pPr>
              <a:defRPr/>
            </a:lvl1pPr>
          </a:lstStyle>
          <a:p>
            <a:fld id="{DB6CE91D-693A-4DA3-8435-CB56B70F6098}"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pPr/>
              <a:t>‹#›</a:t>
            </a:fld>
            <a:endParaRPr lang="bg-BG"/>
          </a:p>
        </p:txBody>
      </p:sp>
    </p:spTree>
    <p:extLst>
      <p:ext uri="{BB962C8B-B14F-4D97-AF65-F5344CB8AC3E}">
        <p14:creationId xmlns:p14="http://schemas.microsoft.com/office/powerpoint/2010/main" val="368118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на съдържание 2"/>
          <p:cNvSpPr>
            <a:spLocks noGrp="1"/>
          </p:cNvSpPr>
          <p:nvPr>
            <p:ph sz="half" idx="1"/>
          </p:nvPr>
        </p:nvSpPr>
        <p:spPr>
          <a:xfrm>
            <a:off x="676656" y="1998134"/>
            <a:ext cx="4663440" cy="3767328"/>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на съдържание 3"/>
          <p:cNvSpPr>
            <a:spLocks noGrp="1"/>
          </p:cNvSpPr>
          <p:nvPr>
            <p:ph sz="half" idx="2"/>
          </p:nvPr>
        </p:nvSpPr>
        <p:spPr>
          <a:xfrm>
            <a:off x="6011330" y="1998134"/>
            <a:ext cx="4663440" cy="3767328"/>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Контейнер за дата 4"/>
          <p:cNvSpPr>
            <a:spLocks noGrp="1"/>
          </p:cNvSpPr>
          <p:nvPr>
            <p:ph type="dt" sz="half" idx="10"/>
          </p:nvPr>
        </p:nvSpPr>
        <p:spPr/>
        <p:txBody>
          <a:bodyPr/>
          <a:lstStyle>
            <a:lvl1pPr>
              <a:defRPr/>
            </a:lvl1pPr>
          </a:lstStyle>
          <a:p>
            <a:fld id="{FC66EFD5-C79C-4C56-853E-17E270458650}" type="datetime1">
              <a:rPr lang="bg-BG" smtClean="0"/>
              <a:pPr/>
              <a:t>23.7.2013 г.</a:t>
            </a:fld>
            <a:endParaRPr lang="bg-BG" dirty="0"/>
          </a:p>
        </p:txBody>
      </p:sp>
      <p:sp>
        <p:nvSpPr>
          <p:cNvPr id="6" name="Контейнер за долен колонтитул 5"/>
          <p:cNvSpPr>
            <a:spLocks noGrp="1"/>
          </p:cNvSpPr>
          <p:nvPr>
            <p:ph type="ftr" sz="quarter" idx="11"/>
          </p:nvPr>
        </p:nvSpPr>
        <p:spPr/>
        <p:txBody>
          <a:bodyPr/>
          <a:lstStyle/>
          <a:p>
            <a:endParaRPr lang="bg-BG"/>
          </a:p>
        </p:txBody>
      </p:sp>
      <p:sp>
        <p:nvSpPr>
          <p:cNvPr id="7" name="Контейнер за номер на слайд 6"/>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72336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яване">
    <p:spTree>
      <p:nvGrpSpPr>
        <p:cNvPr id="1" name=""/>
        <p:cNvGrpSpPr/>
        <p:nvPr/>
      </p:nvGrpSpPr>
      <p:grpSpPr>
        <a:xfrm>
          <a:off x="0" y="0"/>
          <a:ext cx="0" cy="0"/>
          <a:chOff x="0" y="0"/>
          <a:chExt cx="0" cy="0"/>
        </a:xfrm>
      </p:grpSpPr>
      <p:sp>
        <p:nvSpPr>
          <p:cNvPr id="10" name="Заглавие 9"/>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за текст 2"/>
          <p:cNvSpPr>
            <a:spLocks noGrp="1"/>
          </p:cNvSpPr>
          <p:nvPr>
            <p:ph type="body" idx="1"/>
          </p:nvPr>
        </p:nvSpPr>
        <p:spPr>
          <a:xfrm>
            <a:off x="676656" y="2040467"/>
            <a:ext cx="4663440" cy="723400"/>
          </a:xfrm>
        </p:spPr>
        <p:txBody>
          <a:bodyPr anchor="ctr">
            <a:normAutofit/>
          </a:bodyPr>
          <a:lstStyle>
            <a:lvl1pPr marL="0" indent="0" latinLnBrk="0">
              <a:buNone/>
              <a:defRPr lang="bg-BG" sz="2200" b="0" cap="all" baseline="0">
                <a:solidFill>
                  <a:schemeClr val="tx1">
                    <a:lumMod val="85000"/>
                    <a:lumOff val="15000"/>
                  </a:schemeClr>
                </a:solidFill>
                <a:latin typeface="+mj-lt"/>
              </a:defRPr>
            </a:lvl1pPr>
            <a:lvl2pPr marL="457200" indent="0" latinLnBrk="0">
              <a:buNone/>
              <a:defRPr lang="bg-BG" sz="2000" b="1"/>
            </a:lvl2pPr>
            <a:lvl3pPr marL="914400" indent="0" latinLnBrk="0">
              <a:buNone/>
              <a:defRPr lang="bg-BG" sz="1800" b="1"/>
            </a:lvl3pPr>
            <a:lvl4pPr marL="1371600" indent="0" latinLnBrk="0">
              <a:buNone/>
              <a:defRPr lang="bg-BG" sz="1600" b="1"/>
            </a:lvl4pPr>
            <a:lvl5pPr marL="1828800" indent="0" latinLnBrk="0">
              <a:buNone/>
              <a:defRPr lang="bg-BG" sz="1600" b="1"/>
            </a:lvl5pPr>
            <a:lvl6pPr marL="2286000" indent="0" latinLnBrk="0">
              <a:buNone/>
              <a:defRPr lang="bg-BG" sz="1600" b="1"/>
            </a:lvl6pPr>
            <a:lvl7pPr marL="2743200" indent="0" latinLnBrk="0">
              <a:buNone/>
              <a:defRPr lang="bg-BG" sz="1600" b="1"/>
            </a:lvl7pPr>
            <a:lvl8pPr marL="3200400" indent="0" latinLnBrk="0">
              <a:buNone/>
              <a:defRPr lang="bg-BG" sz="1600" b="1"/>
            </a:lvl8pPr>
            <a:lvl9pPr marL="3657600" indent="0" latinLnBrk="0">
              <a:buNone/>
              <a:defRPr lang="bg-BG" sz="1600" b="1"/>
            </a:lvl9pPr>
          </a:lstStyle>
          <a:p>
            <a:pPr lvl="0"/>
            <a:r>
              <a:rPr lang="bg-BG"/>
              <a:t>Щракнете, за да редактирате стиловете на текста на образеца</a:t>
            </a:r>
          </a:p>
        </p:txBody>
      </p:sp>
      <p:sp>
        <p:nvSpPr>
          <p:cNvPr id="4" name="Контейнер на съдържание 3"/>
          <p:cNvSpPr>
            <a:spLocks noGrp="1"/>
          </p:cNvSpPr>
          <p:nvPr>
            <p:ph sz="half" idx="2"/>
          </p:nvPr>
        </p:nvSpPr>
        <p:spPr>
          <a:xfrm>
            <a:off x="676656" y="2753084"/>
            <a:ext cx="4663440" cy="3200400"/>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Контейнер за текст 4"/>
          <p:cNvSpPr>
            <a:spLocks noGrp="1"/>
          </p:cNvSpPr>
          <p:nvPr>
            <p:ph type="body" sz="quarter" idx="3"/>
          </p:nvPr>
        </p:nvSpPr>
        <p:spPr>
          <a:xfrm>
            <a:off x="6007608" y="2038435"/>
            <a:ext cx="4663440" cy="722376"/>
          </a:xfrm>
        </p:spPr>
        <p:txBody>
          <a:bodyPr anchor="ctr">
            <a:normAutofit/>
          </a:bodyPr>
          <a:lstStyle>
            <a:lvl1pPr marL="0" indent="0" latinLnBrk="0">
              <a:buNone/>
              <a:defRPr lang="bg-BG" sz="2200" b="0" cap="all" baseline="0">
                <a:solidFill>
                  <a:schemeClr val="tx1">
                    <a:lumMod val="85000"/>
                    <a:lumOff val="15000"/>
                  </a:schemeClr>
                </a:solidFill>
                <a:latin typeface="+mj-lt"/>
              </a:defRPr>
            </a:lvl1pPr>
            <a:lvl2pPr marL="457200" indent="0" latinLnBrk="0">
              <a:buNone/>
              <a:defRPr lang="bg-BG" sz="2000" b="1"/>
            </a:lvl2pPr>
            <a:lvl3pPr marL="914400" indent="0" latinLnBrk="0">
              <a:buNone/>
              <a:defRPr lang="bg-BG" sz="1800" b="1"/>
            </a:lvl3pPr>
            <a:lvl4pPr marL="1371600" indent="0" latinLnBrk="0">
              <a:buNone/>
              <a:defRPr lang="bg-BG" sz="1600" b="1"/>
            </a:lvl4pPr>
            <a:lvl5pPr marL="1828800" indent="0" latinLnBrk="0">
              <a:buNone/>
              <a:defRPr lang="bg-BG" sz="1600" b="1"/>
            </a:lvl5pPr>
            <a:lvl6pPr marL="2286000" indent="0" latinLnBrk="0">
              <a:buNone/>
              <a:defRPr lang="bg-BG" sz="1600" b="1"/>
            </a:lvl6pPr>
            <a:lvl7pPr marL="2743200" indent="0" latinLnBrk="0">
              <a:buNone/>
              <a:defRPr lang="bg-BG" sz="1600" b="1"/>
            </a:lvl7pPr>
            <a:lvl8pPr marL="3200400" indent="0" latinLnBrk="0">
              <a:buNone/>
              <a:defRPr lang="bg-BG" sz="1600" b="1"/>
            </a:lvl8pPr>
            <a:lvl9pPr marL="3657600" indent="0" latinLnBrk="0">
              <a:buNone/>
              <a:defRPr lang="bg-BG" sz="1600" b="1"/>
            </a:lvl9pPr>
          </a:lstStyle>
          <a:p>
            <a:pPr lvl="0"/>
            <a:r>
              <a:rPr lang="bg-BG"/>
              <a:t>Щракнете, за да редактирате стиловете на текста на образеца</a:t>
            </a:r>
          </a:p>
        </p:txBody>
      </p:sp>
      <p:sp>
        <p:nvSpPr>
          <p:cNvPr id="6" name="Контейнер на съдържание 5"/>
          <p:cNvSpPr>
            <a:spLocks noGrp="1"/>
          </p:cNvSpPr>
          <p:nvPr>
            <p:ph sz="quarter" idx="4"/>
          </p:nvPr>
        </p:nvSpPr>
        <p:spPr>
          <a:xfrm>
            <a:off x="6007608" y="2750990"/>
            <a:ext cx="4663440" cy="3200400"/>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7" name="Контейнер за дата 6"/>
          <p:cNvSpPr>
            <a:spLocks noGrp="1"/>
          </p:cNvSpPr>
          <p:nvPr>
            <p:ph type="dt" sz="half" idx="10"/>
          </p:nvPr>
        </p:nvSpPr>
        <p:spPr/>
        <p:txBody>
          <a:bodyPr/>
          <a:lstStyle>
            <a:lvl1pPr>
              <a:defRPr/>
            </a:lvl1pPr>
          </a:lstStyle>
          <a:p>
            <a:fld id="{B567DFBB-2821-4E0D-9B85-2E0E0028EC88}" type="datetime1">
              <a:rPr lang="bg-BG" smtClean="0"/>
              <a:pPr/>
              <a:t>23.7.2013 г.</a:t>
            </a:fld>
            <a:endParaRPr lang="bg-BG" dirty="0"/>
          </a:p>
        </p:txBody>
      </p:sp>
      <p:sp>
        <p:nvSpPr>
          <p:cNvPr id="8" name="Контейнер за долен колонтитул 7"/>
          <p:cNvSpPr>
            <a:spLocks noGrp="1"/>
          </p:cNvSpPr>
          <p:nvPr>
            <p:ph type="ftr" sz="quarter" idx="11"/>
          </p:nvPr>
        </p:nvSpPr>
        <p:spPr/>
        <p:txBody>
          <a:bodyPr/>
          <a:lstStyle/>
          <a:p>
            <a:endParaRPr lang="bg-BG"/>
          </a:p>
        </p:txBody>
      </p:sp>
      <p:sp>
        <p:nvSpPr>
          <p:cNvPr id="9" name="Контейнер за номер на слайд 8"/>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2858236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6" name="Заглавие 5"/>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за дата 2"/>
          <p:cNvSpPr>
            <a:spLocks noGrp="1"/>
          </p:cNvSpPr>
          <p:nvPr>
            <p:ph type="dt" sz="half" idx="10"/>
          </p:nvPr>
        </p:nvSpPr>
        <p:spPr/>
        <p:txBody>
          <a:bodyPr/>
          <a:lstStyle>
            <a:lvl1pPr>
              <a:defRPr/>
            </a:lvl1pPr>
          </a:lstStyle>
          <a:p>
            <a:fld id="{D443DBAC-1CDD-4F8A-B7E5-C6A8FD2686FA}" type="datetime1">
              <a:rPr lang="bg-BG" smtClean="0"/>
              <a:pPr/>
              <a:t>23.7.2013 г.</a:t>
            </a:fld>
            <a:endParaRPr lang="bg-BG" dirty="0"/>
          </a:p>
        </p:txBody>
      </p:sp>
      <p:sp>
        <p:nvSpPr>
          <p:cNvPr id="4" name="Контейнер за долен колонтитул 3"/>
          <p:cNvSpPr>
            <a:spLocks noGrp="1"/>
          </p:cNvSpPr>
          <p:nvPr>
            <p:ph type="ftr" sz="quarter" idx="11"/>
          </p:nvPr>
        </p:nvSpPr>
        <p:spPr/>
        <p:txBody>
          <a:bodyPr/>
          <a:lstStyle/>
          <a:p>
            <a:endParaRPr lang="bg-BG"/>
          </a:p>
        </p:txBody>
      </p:sp>
      <p:sp>
        <p:nvSpPr>
          <p:cNvPr id="5" name="Контейнер за номер на слайд 4"/>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198136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lvl1pPr>
              <a:defRPr/>
            </a:lvl1pPr>
          </a:lstStyle>
          <a:p>
            <a:r>
              <a:rPr lang="bg-BG" dirty="0" smtClean="0"/>
              <a:t>19.7.2013 г.</a:t>
            </a:r>
            <a:endParaRPr lang="bg-BG" dirty="0"/>
          </a:p>
        </p:txBody>
      </p:sp>
      <p:sp>
        <p:nvSpPr>
          <p:cNvPr id="3" name="Контейнер за долен колонтитул 2"/>
          <p:cNvSpPr>
            <a:spLocks noGrp="1"/>
          </p:cNvSpPr>
          <p:nvPr>
            <p:ph type="ftr" sz="quarter" idx="11"/>
          </p:nvPr>
        </p:nvSpPr>
        <p:spPr/>
        <p:txBody>
          <a:bodyPr/>
          <a:lstStyle/>
          <a:p>
            <a:endParaRPr lang="bg-BG"/>
          </a:p>
        </p:txBody>
      </p:sp>
      <p:sp>
        <p:nvSpPr>
          <p:cNvPr id="4" name="Контейнер за номер на слайд 3"/>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266373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Правоъгълник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Заглавие 8"/>
          <p:cNvSpPr>
            <a:spLocks noGrp="1"/>
          </p:cNvSpPr>
          <p:nvPr>
            <p:ph type="title"/>
          </p:nvPr>
        </p:nvSpPr>
        <p:spPr>
          <a:xfrm>
            <a:off x="8261404" y="542282"/>
            <a:ext cx="3383280" cy="1920240"/>
          </a:xfrm>
        </p:spPr>
        <p:txBody>
          <a:bodyPr anchor="b">
            <a:noAutofit/>
          </a:bodyPr>
          <a:lstStyle>
            <a:lvl1pPr latinLnBrk="0">
              <a:lnSpc>
                <a:spcPct val="85000"/>
              </a:lnSpc>
              <a:defRPr lang="bg-BG" sz="4000">
                <a:solidFill>
                  <a:srgbClr val="FFFFFF"/>
                </a:solidFill>
              </a:defRPr>
            </a:lvl1pPr>
          </a:lstStyle>
          <a:p>
            <a:r>
              <a:rPr lang="bg-BG"/>
              <a:t>Щракнете, за да редактирате стила на заглавието на образеца</a:t>
            </a:r>
          </a:p>
        </p:txBody>
      </p:sp>
      <p:sp>
        <p:nvSpPr>
          <p:cNvPr id="3" name="Контейнер на съдържание 2"/>
          <p:cNvSpPr>
            <a:spLocks noGrp="1"/>
          </p:cNvSpPr>
          <p:nvPr>
            <p:ph idx="1"/>
          </p:nvPr>
        </p:nvSpPr>
        <p:spPr>
          <a:xfrm>
            <a:off x="762000" y="762000"/>
            <a:ext cx="6096000" cy="4572000"/>
          </a:xfrm>
        </p:spPr>
        <p:txBody>
          <a:bodyPr/>
          <a:lstStyle>
            <a:lvl1pPr latinLnBrk="0">
              <a:defRPr lang="bg-BG" sz="3200"/>
            </a:lvl1pPr>
            <a:lvl2pPr latinLnBrk="0">
              <a:defRPr lang="bg-BG" sz="2800"/>
            </a:lvl2pPr>
            <a:lvl3pPr latinLnBrk="0">
              <a:defRPr lang="bg-BG" sz="2400"/>
            </a:lvl3pPr>
            <a:lvl4pPr latinLnBrk="0">
              <a:defRPr lang="bg-BG" sz="2000"/>
            </a:lvl4pPr>
            <a:lvl5pPr latinLnBrk="0">
              <a:defRPr lang="bg-BG" sz="2000"/>
            </a:lvl5pPr>
            <a:lvl6pPr latinLnBrk="0">
              <a:defRPr lang="bg-BG" sz="2000"/>
            </a:lvl6pPr>
            <a:lvl7pPr latinLnBrk="0">
              <a:defRPr lang="bg-BG" sz="2000"/>
            </a:lvl7pPr>
            <a:lvl8pPr latinLnBrk="0">
              <a:defRPr lang="bg-BG" sz="2000"/>
            </a:lvl8pPr>
            <a:lvl9pPr latinLnBrk="0">
              <a:defRPr lang="bg-BG" sz="20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текст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bg-BG" sz="1800">
                <a:solidFill>
                  <a:srgbClr val="262626"/>
                </a:solidFill>
              </a:defRPr>
            </a:lvl1pPr>
            <a:lvl2pPr marL="457200" indent="0" latinLnBrk="0">
              <a:buNone/>
              <a:defRPr lang="bg-BG" sz="1200"/>
            </a:lvl2pPr>
            <a:lvl3pPr marL="914400" indent="0" latinLnBrk="0">
              <a:buNone/>
              <a:defRPr lang="bg-BG" sz="1000"/>
            </a:lvl3pPr>
            <a:lvl4pPr marL="1371600" indent="0" latinLnBrk="0">
              <a:buNone/>
              <a:defRPr lang="bg-BG" sz="900"/>
            </a:lvl4pPr>
            <a:lvl5pPr marL="1828800" indent="0" latinLnBrk="0">
              <a:buNone/>
              <a:defRPr lang="bg-BG" sz="900"/>
            </a:lvl5pPr>
            <a:lvl6pPr marL="2286000" indent="0" latinLnBrk="0">
              <a:buNone/>
              <a:defRPr lang="bg-BG" sz="900"/>
            </a:lvl6pPr>
            <a:lvl7pPr marL="2743200" indent="0" latinLnBrk="0">
              <a:buNone/>
              <a:defRPr lang="bg-BG" sz="900"/>
            </a:lvl7pPr>
            <a:lvl8pPr marL="3200400" indent="0" latinLnBrk="0">
              <a:buNone/>
              <a:defRPr lang="bg-BG" sz="900"/>
            </a:lvl8pPr>
            <a:lvl9pPr marL="3657600" indent="0" latinLnBrk="0">
              <a:buNone/>
              <a:defRPr lang="bg-BG" sz="900"/>
            </a:lvl9pPr>
          </a:lstStyle>
          <a:p>
            <a:pPr marL="0" marR="0" lvl="0" indent="0" algn="l" defTabSz="914400" eaLnBrk="1" fontAlgn="auto" latinLnBrk="0" hangingPunct="1">
              <a:lnSpc>
                <a:spcPct val="100000"/>
              </a:lnSpc>
              <a:spcBef>
                <a:spcPts val="1400"/>
              </a:spcBef>
              <a:spcAft>
                <a:spcPts val="0"/>
              </a:spcAft>
              <a:buClrTx/>
              <a:buSzTx/>
              <a:buFontTx/>
              <a:buNone/>
              <a:tabLst/>
              <a:defRPr lang="bg-BG"/>
            </a:pPr>
            <a:r>
              <a:rPr lang="bg-BG"/>
              <a:t>Щракнете, за да редактирате стиловете на текста на образеца</a:t>
            </a:r>
          </a:p>
        </p:txBody>
      </p:sp>
      <p:sp>
        <p:nvSpPr>
          <p:cNvPr id="5" name="Контейнер за дата 4"/>
          <p:cNvSpPr>
            <a:spLocks noGrp="1"/>
          </p:cNvSpPr>
          <p:nvPr>
            <p:ph type="dt" sz="half" idx="10"/>
          </p:nvPr>
        </p:nvSpPr>
        <p:spPr/>
        <p:txBody>
          <a:bodyPr/>
          <a:lstStyle>
            <a:lvl1pPr>
              <a:defRPr/>
            </a:lvl1pPr>
          </a:lstStyle>
          <a:p>
            <a:fld id="{B9BE0DB2-80E5-4E1E-8089-352CA476A682}" type="datetime1">
              <a:rPr lang="bg-BG" smtClean="0"/>
              <a:pPr/>
              <a:t>23.7.2013 г.</a:t>
            </a:fld>
            <a:endParaRPr lang="bg-BG" dirty="0"/>
          </a:p>
        </p:txBody>
      </p:sp>
      <p:sp>
        <p:nvSpPr>
          <p:cNvPr id="6" name="Контейнер за долен колонтитул 5"/>
          <p:cNvSpPr>
            <a:spLocks noGrp="1"/>
          </p:cNvSpPr>
          <p:nvPr>
            <p:ph type="ftr" sz="quarter" idx="11"/>
          </p:nvPr>
        </p:nvSpPr>
        <p:spPr/>
        <p:txBody>
          <a:bodyPr/>
          <a:lstStyle/>
          <a:p>
            <a:endParaRPr lang="bg-BG"/>
          </a:p>
        </p:txBody>
      </p:sp>
      <p:sp>
        <p:nvSpPr>
          <p:cNvPr id="7" name="Контейнер за номер на слайд 6"/>
          <p:cNvSpPr>
            <a:spLocks noGrp="1"/>
          </p:cNvSpPr>
          <p:nvPr>
            <p:ph type="sldNum" sz="quarter" idx="12"/>
          </p:nvPr>
        </p:nvSpPr>
        <p:spPr/>
        <p:txBody>
          <a:bodyPr/>
          <a:lstStyle>
            <a:lvl1pPr latinLnBrk="0">
              <a:defRPr lang="bg-BG">
                <a:solidFill>
                  <a:srgbClr val="FFFFFF">
                    <a:alpha val="20000"/>
                  </a:srgbClr>
                </a:solidFill>
              </a:defRPr>
            </a:lvl1pPr>
          </a:lstStyle>
          <a:p>
            <a:fld id="{4FAB73BC-B049-4115-A692-8D63A059BFB8}" type="slidenum">
              <a:pPr/>
              <a:t>‹#›</a:t>
            </a:fld>
            <a:endParaRPr lang="bg-BG"/>
          </a:p>
        </p:txBody>
      </p:sp>
    </p:spTree>
    <p:extLst>
      <p:ext uri="{BB962C8B-B14F-4D97-AF65-F5344CB8AC3E}">
        <p14:creationId xmlns:p14="http://schemas.microsoft.com/office/powerpoint/2010/main" val="331196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на съдържание 2"/>
          <p:cNvSpPr>
            <a:spLocks noGrp="1"/>
          </p:cNvSpPr>
          <p:nvPr>
            <p:ph idx="1"/>
          </p:nvPr>
        </p:nvSpPr>
        <p:spPr/>
        <p:txBody>
          <a:body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lvl1pPr>
              <a:defRPr/>
            </a:lvl1pPr>
          </a:lstStyle>
          <a:p>
            <a:fld id="{03947C31-56CB-46C5-B747-6299F55B2D34}"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1197719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Картина с надпис">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49224" y="5418667"/>
            <a:ext cx="10780776" cy="613283"/>
          </a:xfrm>
        </p:spPr>
        <p:txBody>
          <a:bodyPr anchor="b">
            <a:normAutofit/>
          </a:bodyPr>
          <a:lstStyle>
            <a:lvl1pPr latinLnBrk="0">
              <a:defRPr lang="bg-BG" sz="3200" b="0">
                <a:solidFill>
                  <a:srgbClr val="FFFFFF"/>
                </a:solidFill>
              </a:defRPr>
            </a:lvl1pPr>
          </a:lstStyle>
          <a:p>
            <a:r>
              <a:rPr lang="bg-BG"/>
              <a:t>Щракнете, за да редактирате стила на заглавието на образеца</a:t>
            </a:r>
          </a:p>
        </p:txBody>
      </p:sp>
      <p:sp>
        <p:nvSpPr>
          <p:cNvPr id="3" name="Контейнер за картина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bg-BG" sz="3200">
                <a:solidFill>
                  <a:schemeClr val="tx1">
                    <a:lumMod val="75000"/>
                    <a:lumOff val="25000"/>
                  </a:schemeClr>
                </a:solidFill>
              </a:defRPr>
            </a:lvl1pPr>
            <a:lvl2pPr marL="457200" indent="0" latinLnBrk="0">
              <a:buNone/>
              <a:defRPr lang="bg-BG" sz="2800"/>
            </a:lvl2pPr>
            <a:lvl3pPr marL="914400" indent="0" latinLnBrk="0">
              <a:buNone/>
              <a:defRPr lang="bg-BG" sz="2400"/>
            </a:lvl3pPr>
            <a:lvl4pPr marL="1371600" indent="0" latinLnBrk="0">
              <a:buNone/>
              <a:defRPr lang="bg-BG" sz="2000"/>
            </a:lvl4pPr>
            <a:lvl5pPr marL="1828800" indent="0" latinLnBrk="0">
              <a:buNone/>
              <a:defRPr lang="bg-BG" sz="2000"/>
            </a:lvl5pPr>
            <a:lvl6pPr marL="2286000" indent="0" latinLnBrk="0">
              <a:buNone/>
              <a:defRPr lang="bg-BG" sz="2000"/>
            </a:lvl6pPr>
            <a:lvl7pPr marL="2743200" indent="0" latinLnBrk="0">
              <a:buNone/>
              <a:defRPr lang="bg-BG" sz="2000"/>
            </a:lvl7pPr>
            <a:lvl8pPr marL="3200400" indent="0" latinLnBrk="0">
              <a:buNone/>
              <a:defRPr lang="bg-BG" sz="2000"/>
            </a:lvl8pPr>
            <a:lvl9pPr marL="3657600" indent="0" latinLnBrk="0">
              <a:buNone/>
              <a:defRPr lang="bg-BG" sz="2000"/>
            </a:lvl9pPr>
          </a:lstStyle>
          <a:p>
            <a:r>
              <a:rPr lang="bg-BG"/>
              <a:t>Щракнете върху иконата, за да добавите картина</a:t>
            </a:r>
          </a:p>
        </p:txBody>
      </p:sp>
      <p:sp>
        <p:nvSpPr>
          <p:cNvPr id="4" name="Контейнер за текст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bg-BG" sz="1400">
                <a:solidFill>
                  <a:srgbClr val="262626"/>
                </a:solidFill>
              </a:defRPr>
            </a:lvl1pPr>
            <a:lvl2pPr marL="457200" indent="0" latinLnBrk="0">
              <a:buNone/>
              <a:defRPr lang="bg-BG" sz="1200"/>
            </a:lvl2pPr>
            <a:lvl3pPr marL="914400" indent="0" latinLnBrk="0">
              <a:buNone/>
              <a:defRPr lang="bg-BG" sz="1000"/>
            </a:lvl3pPr>
            <a:lvl4pPr marL="1371600" indent="0" latinLnBrk="0">
              <a:buNone/>
              <a:defRPr lang="bg-BG" sz="900"/>
            </a:lvl4pPr>
            <a:lvl5pPr marL="1828800" indent="0" latinLnBrk="0">
              <a:buNone/>
              <a:defRPr lang="bg-BG" sz="900"/>
            </a:lvl5pPr>
            <a:lvl6pPr marL="2286000" indent="0" latinLnBrk="0">
              <a:buNone/>
              <a:defRPr lang="bg-BG" sz="900"/>
            </a:lvl6pPr>
            <a:lvl7pPr marL="2743200" indent="0" latinLnBrk="0">
              <a:buNone/>
              <a:defRPr lang="bg-BG" sz="900"/>
            </a:lvl7pPr>
            <a:lvl8pPr marL="3200400" indent="0" latinLnBrk="0">
              <a:buNone/>
              <a:defRPr lang="bg-BG" sz="900"/>
            </a:lvl8pPr>
            <a:lvl9pPr marL="3657600" indent="0" latinLnBrk="0">
              <a:buNone/>
              <a:defRPr lang="bg-BG" sz="900"/>
            </a:lvl9pPr>
          </a:lstStyle>
          <a:p>
            <a:pPr lvl="0"/>
            <a:r>
              <a:rPr lang="bg-BG"/>
              <a:t>Щракнете, за да редактирате стиловете на текста на образеца</a:t>
            </a:r>
          </a:p>
        </p:txBody>
      </p:sp>
      <p:sp>
        <p:nvSpPr>
          <p:cNvPr id="12" name="Контейнер за дата 11"/>
          <p:cNvSpPr>
            <a:spLocks noGrp="1"/>
          </p:cNvSpPr>
          <p:nvPr>
            <p:ph type="dt" sz="half" idx="10"/>
          </p:nvPr>
        </p:nvSpPr>
        <p:spPr/>
        <p:txBody>
          <a:bodyPr/>
          <a:lstStyle>
            <a:lvl1pPr latinLnBrk="0">
              <a:defRPr lang="bg-BG">
                <a:solidFill>
                  <a:srgbClr val="FFFFFF">
                    <a:alpha val="80000"/>
                  </a:srgbClr>
                </a:solidFill>
              </a:defRPr>
            </a:lvl1pPr>
          </a:lstStyle>
          <a:p>
            <a:fld id="{DB8EF807-0CE9-46F6-ABC3-EDAB350BEC55}" type="datetime1">
              <a:rPr lang="bg-BG" smtClean="0"/>
              <a:pPr/>
              <a:t>23.7.2013 г.</a:t>
            </a:fld>
            <a:endParaRPr lang="bg-BG" dirty="0"/>
          </a:p>
        </p:txBody>
      </p:sp>
      <p:sp>
        <p:nvSpPr>
          <p:cNvPr id="13" name="Контейнер за долен колонтитул 12"/>
          <p:cNvSpPr>
            <a:spLocks noGrp="1"/>
          </p:cNvSpPr>
          <p:nvPr>
            <p:ph type="ftr" sz="quarter" idx="11"/>
          </p:nvPr>
        </p:nvSpPr>
        <p:spPr/>
        <p:txBody>
          <a:bodyPr/>
          <a:lstStyle>
            <a:lvl1pPr latinLnBrk="0">
              <a:defRPr lang="bg-BG">
                <a:solidFill>
                  <a:srgbClr val="FFFFFF">
                    <a:alpha val="80000"/>
                  </a:srgbClr>
                </a:solidFill>
              </a:defRPr>
            </a:lvl1pPr>
          </a:lstStyle>
          <a:p>
            <a:endParaRPr lang="bg-BG" dirty="0"/>
          </a:p>
        </p:txBody>
      </p:sp>
      <p:sp>
        <p:nvSpPr>
          <p:cNvPr id="14" name="Контейнер за номер на слайд 13"/>
          <p:cNvSpPr>
            <a:spLocks noGrp="1"/>
          </p:cNvSpPr>
          <p:nvPr>
            <p:ph type="sldNum" sz="quarter" idx="12"/>
          </p:nvPr>
        </p:nvSpPr>
        <p:spPr/>
        <p:txBody>
          <a:bodyPr/>
          <a:lstStyle>
            <a:lvl1pPr latinLnBrk="0">
              <a:defRPr lang="bg-BG">
                <a:solidFill>
                  <a:srgbClr val="FFFFFF">
                    <a:alpha val="25000"/>
                  </a:srgbClr>
                </a:solidFill>
              </a:defRPr>
            </a:lvl1pPr>
          </a:lstStyle>
          <a:p>
            <a:fld id="{4FAB73BC-B049-4115-A692-8D63A059BFB8}" type="slidenum">
              <a:pPr/>
              <a:t>‹#›</a:t>
            </a:fld>
            <a:endParaRPr lang="bg-BG"/>
          </a:p>
        </p:txBody>
      </p:sp>
    </p:spTree>
    <p:extLst>
      <p:ext uri="{BB962C8B-B14F-4D97-AF65-F5344CB8AC3E}">
        <p14:creationId xmlns:p14="http://schemas.microsoft.com/office/powerpoint/2010/main" val="10150134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за вертикален текст 2"/>
          <p:cNvSpPr>
            <a:spLocks noGrp="1"/>
          </p:cNvSpPr>
          <p:nvPr>
            <p:ph type="body" orient="vert" idx="1"/>
          </p:nvPr>
        </p:nvSpPr>
        <p:spPr/>
        <p:txBody>
          <a:bodyPr vert="eaVert"/>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lvl1pPr>
              <a:defRPr/>
            </a:lvl1pPr>
          </a:lstStyle>
          <a:p>
            <a:fld id="{8BEBE985-6F58-4FB9-9C9E-D571B2D7E032}"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189123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8743950" y="695325"/>
            <a:ext cx="2628900" cy="4800600"/>
          </a:xfrm>
        </p:spPr>
        <p:txBody>
          <a:bodyPr vert="eaVert"/>
          <a:lstStyle/>
          <a:p>
            <a:r>
              <a:rPr lang="bg-BG"/>
              <a:t>Щракнете, за да редактирате стила на заглавието на образеца</a:t>
            </a:r>
          </a:p>
        </p:txBody>
      </p:sp>
      <p:sp>
        <p:nvSpPr>
          <p:cNvPr id="3" name="Контейнер за вертикален текст 2"/>
          <p:cNvSpPr>
            <a:spLocks noGrp="1"/>
          </p:cNvSpPr>
          <p:nvPr>
            <p:ph type="body" orient="vert" idx="1"/>
          </p:nvPr>
        </p:nvSpPr>
        <p:spPr>
          <a:xfrm>
            <a:off x="771525" y="714375"/>
            <a:ext cx="7734300" cy="5400675"/>
          </a:xfrm>
        </p:spPr>
        <p:txBody>
          <a:bodyPr vert="eaVert"/>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lvl1pPr>
              <a:defRPr/>
            </a:lvl1pPr>
          </a:lstStyle>
          <a:p>
            <a:fld id="{3E066321-FEB0-471C-8F05-F1AB43937812}"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84953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Заглавен слайд">
    <p:bg>
      <p:bgPr>
        <a:solidFill>
          <a:schemeClr val="accent1"/>
        </a:solidFill>
        <a:effectLst/>
      </p:bgPr>
    </p:bg>
    <p:spTree>
      <p:nvGrpSpPr>
        <p:cNvPr id="1" name=""/>
        <p:cNvGrpSpPr/>
        <p:nvPr/>
      </p:nvGrpSpPr>
      <p:grpSpPr>
        <a:xfrm>
          <a:off x="0" y="0"/>
          <a:ext cx="0" cy="0"/>
          <a:chOff x="0" y="0"/>
          <a:chExt cx="0" cy="0"/>
        </a:xfrm>
      </p:grpSpPr>
      <p:sp>
        <p:nvSpPr>
          <p:cNvPr id="4" name="Правоъгълник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лавие 1"/>
          <p:cNvSpPr>
            <a:spLocks noGrp="1"/>
          </p:cNvSpPr>
          <p:nvPr>
            <p:ph type="ctrTitle"/>
          </p:nvPr>
        </p:nvSpPr>
        <p:spPr>
          <a:xfrm>
            <a:off x="603504" y="770467"/>
            <a:ext cx="10782300" cy="3352800"/>
          </a:xfrm>
        </p:spPr>
        <p:txBody>
          <a:bodyPr anchor="b">
            <a:noAutofit/>
          </a:bodyPr>
          <a:lstStyle>
            <a:lvl1pPr algn="l" latinLnBrk="0">
              <a:lnSpc>
                <a:spcPct val="80000"/>
              </a:lnSpc>
              <a:defRPr lang="bg-BG" sz="8800" spc="-120" baseline="0">
                <a:solidFill>
                  <a:srgbClr val="FFFFFF"/>
                </a:solidFill>
              </a:defRPr>
            </a:lvl1pPr>
          </a:lstStyle>
          <a:p>
            <a:r>
              <a:rPr lang="bg-BG"/>
              <a:t>Щракнете, за да редактирате стила на заглавието на образеца</a:t>
            </a:r>
          </a:p>
        </p:txBody>
      </p:sp>
      <p:sp>
        <p:nvSpPr>
          <p:cNvPr id="3" name="Подзаглавие 2"/>
          <p:cNvSpPr>
            <a:spLocks noGrp="1"/>
          </p:cNvSpPr>
          <p:nvPr>
            <p:ph type="subTitle" idx="1"/>
          </p:nvPr>
        </p:nvSpPr>
        <p:spPr>
          <a:xfrm>
            <a:off x="667512" y="4206876"/>
            <a:ext cx="9228201" cy="1645920"/>
          </a:xfrm>
        </p:spPr>
        <p:txBody>
          <a:bodyPr>
            <a:normAutofit/>
          </a:bodyPr>
          <a:lstStyle>
            <a:lvl1pPr marL="0" indent="0" algn="l" latinLnBrk="0">
              <a:buNone/>
              <a:defRPr lang="bg-BG" sz="3200">
                <a:solidFill>
                  <a:srgbClr val="262626"/>
                </a:solidFill>
                <a:latin typeface="+mj-lt"/>
              </a:defRPr>
            </a:lvl1pPr>
            <a:lvl2pPr marL="457200" indent="0" algn="ctr" latinLnBrk="0">
              <a:buNone/>
              <a:defRPr lang="bg-BG" sz="2800"/>
            </a:lvl2pPr>
            <a:lvl3pPr marL="914400" indent="0" algn="ctr" latinLnBrk="0">
              <a:buNone/>
              <a:defRPr lang="bg-BG" sz="2400"/>
            </a:lvl3pPr>
            <a:lvl4pPr marL="1371600" indent="0" algn="ctr" latinLnBrk="0">
              <a:buNone/>
              <a:defRPr lang="bg-BG" sz="2000"/>
            </a:lvl4pPr>
            <a:lvl5pPr marL="1828800" indent="0" algn="ctr" latinLnBrk="0">
              <a:buNone/>
              <a:defRPr lang="bg-BG" sz="2000"/>
            </a:lvl5pPr>
            <a:lvl6pPr marL="2286000" indent="0" algn="ctr" latinLnBrk="0">
              <a:buNone/>
              <a:defRPr lang="bg-BG" sz="2000"/>
            </a:lvl6pPr>
            <a:lvl7pPr marL="2743200" indent="0" algn="ctr" latinLnBrk="0">
              <a:buNone/>
              <a:defRPr lang="bg-BG" sz="2000"/>
            </a:lvl7pPr>
            <a:lvl8pPr marL="3200400" indent="0" algn="ctr" latinLnBrk="0">
              <a:buNone/>
              <a:defRPr lang="bg-BG" sz="2000"/>
            </a:lvl8pPr>
            <a:lvl9pPr marL="3657600" indent="0" algn="ctr" latinLnBrk="0">
              <a:buNone/>
              <a:defRPr lang="bg-BG" sz="2000"/>
            </a:lvl9pPr>
          </a:lstStyle>
          <a:p>
            <a:r>
              <a:rPr lang="bg-BG"/>
              <a:t>Щракнете, за да редактирате стила на подзаглавието на образеца</a:t>
            </a:r>
          </a:p>
        </p:txBody>
      </p:sp>
      <p:sp>
        <p:nvSpPr>
          <p:cNvPr id="7" name="Контейнер за дата 6"/>
          <p:cNvSpPr>
            <a:spLocks noGrp="1"/>
          </p:cNvSpPr>
          <p:nvPr>
            <p:ph type="dt" sz="half" idx="10"/>
          </p:nvPr>
        </p:nvSpPr>
        <p:spPr/>
        <p:txBody>
          <a:bodyPr/>
          <a:lstStyle>
            <a:lvl1pPr latinLnBrk="0">
              <a:defRPr lang="bg-BG">
                <a:solidFill>
                  <a:srgbClr val="FFFFFF">
                    <a:alpha val="80000"/>
                  </a:srgbClr>
                </a:solidFill>
              </a:defRPr>
            </a:lvl1pPr>
          </a:lstStyle>
          <a:p>
            <a:fld id="{DE0287DC-EF20-4755-9325-46B3DF3A9C96}" type="datetime1">
              <a:rPr lang="bg-BG" smtClean="0"/>
              <a:pPr/>
              <a:t>23.7.2013 г.</a:t>
            </a:fld>
            <a:endParaRPr lang="bg-BG" dirty="0"/>
          </a:p>
        </p:txBody>
      </p:sp>
      <p:sp>
        <p:nvSpPr>
          <p:cNvPr id="8" name="Контейнер за долен колонтитул 7"/>
          <p:cNvSpPr>
            <a:spLocks noGrp="1"/>
          </p:cNvSpPr>
          <p:nvPr>
            <p:ph type="ftr" sz="quarter" idx="11"/>
          </p:nvPr>
        </p:nvSpPr>
        <p:spPr/>
        <p:txBody>
          <a:bodyPr/>
          <a:lstStyle>
            <a:lvl1pPr latinLnBrk="0">
              <a:defRPr lang="bg-BG">
                <a:solidFill>
                  <a:srgbClr val="FFFFFF">
                    <a:alpha val="80000"/>
                  </a:srgbClr>
                </a:solidFill>
              </a:defRPr>
            </a:lvl1pPr>
          </a:lstStyle>
          <a:p>
            <a:endParaRPr lang="bg-BG"/>
          </a:p>
        </p:txBody>
      </p:sp>
      <p:sp>
        <p:nvSpPr>
          <p:cNvPr id="9" name="Контейнер за номер на слайд 8"/>
          <p:cNvSpPr>
            <a:spLocks noGrp="1"/>
          </p:cNvSpPr>
          <p:nvPr>
            <p:ph type="sldNum" sz="quarter" idx="12"/>
          </p:nvPr>
        </p:nvSpPr>
        <p:spPr/>
        <p:txBody>
          <a:bodyPr/>
          <a:lstStyle>
            <a:lvl1pPr latinLnBrk="0">
              <a:defRPr lang="bg-BG">
                <a:solidFill>
                  <a:srgbClr val="FFFFFF">
                    <a:alpha val="25000"/>
                  </a:srgbClr>
                </a:solidFill>
              </a:defRPr>
            </a:lvl1pPr>
          </a:lstStyle>
          <a:p>
            <a:fld id="{4FAB73BC-B049-4115-A692-8D63A059BFB8}" type="slidenum">
              <a:pPr/>
              <a:t>‹#›</a:t>
            </a:fld>
            <a:endParaRPr lang="bg-BG"/>
          </a:p>
        </p:txBody>
      </p:sp>
    </p:spTree>
    <p:extLst>
      <p:ext uri="{BB962C8B-B14F-4D97-AF65-F5344CB8AC3E}">
        <p14:creationId xmlns:p14="http://schemas.microsoft.com/office/powerpoint/2010/main" val="291722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на съдържание 2"/>
          <p:cNvSpPr>
            <a:spLocks noGrp="1"/>
          </p:cNvSpPr>
          <p:nvPr>
            <p:ph idx="1"/>
          </p:nvPr>
        </p:nvSpPr>
        <p:spPr/>
        <p:txBody>
          <a:body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lvl1pPr>
              <a:defRPr/>
            </a:lvl1pPr>
          </a:lstStyle>
          <a:p>
            <a:fld id="{9969AA68-A861-4DAD-84AC-5A1C9BA9F228}"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2248985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03504" y="767419"/>
            <a:ext cx="10780776" cy="3355848"/>
          </a:xfrm>
        </p:spPr>
        <p:txBody>
          <a:bodyPr anchor="b">
            <a:normAutofit/>
          </a:bodyPr>
          <a:lstStyle>
            <a:lvl1pPr latinLnBrk="0">
              <a:lnSpc>
                <a:spcPct val="80000"/>
              </a:lnSpc>
              <a:defRPr lang="bg-BG" sz="8800" b="0" baseline="0">
                <a:solidFill>
                  <a:schemeClr val="accent1"/>
                </a:solidFill>
              </a:defRPr>
            </a:lvl1pPr>
          </a:lstStyle>
          <a:p>
            <a:r>
              <a:rPr lang="bg-BG"/>
              <a:t>Щракнете, за да редактирате стила на заглавието на образеца</a:t>
            </a:r>
          </a:p>
        </p:txBody>
      </p:sp>
      <p:sp>
        <p:nvSpPr>
          <p:cNvPr id="3" name="Контейнер за текст 2"/>
          <p:cNvSpPr>
            <a:spLocks noGrp="1"/>
          </p:cNvSpPr>
          <p:nvPr>
            <p:ph type="body" idx="1"/>
          </p:nvPr>
        </p:nvSpPr>
        <p:spPr>
          <a:xfrm>
            <a:off x="667512" y="4204209"/>
            <a:ext cx="9226296" cy="1645920"/>
          </a:xfrm>
        </p:spPr>
        <p:txBody>
          <a:bodyPr anchor="t">
            <a:normAutofit/>
          </a:bodyPr>
          <a:lstStyle>
            <a:lvl1pPr marL="0" indent="0" latinLnBrk="0">
              <a:buNone/>
              <a:defRPr lang="bg-BG" sz="3200">
                <a:solidFill>
                  <a:schemeClr val="tx1"/>
                </a:solidFill>
                <a:latin typeface="+mj-lt"/>
              </a:defRPr>
            </a:lvl1pPr>
            <a:lvl2pPr marL="457200" indent="0" latinLnBrk="0">
              <a:buNone/>
              <a:defRPr lang="bg-BG" sz="1800">
                <a:solidFill>
                  <a:schemeClr val="tx1">
                    <a:tint val="75000"/>
                  </a:schemeClr>
                </a:solidFill>
              </a:defRPr>
            </a:lvl2pPr>
            <a:lvl3pPr marL="914400" indent="0" latinLnBrk="0">
              <a:buNone/>
              <a:defRPr lang="bg-BG" sz="1600">
                <a:solidFill>
                  <a:schemeClr val="tx1">
                    <a:tint val="75000"/>
                  </a:schemeClr>
                </a:solidFill>
              </a:defRPr>
            </a:lvl3pPr>
            <a:lvl4pPr marL="1371600" indent="0" latinLnBrk="0">
              <a:buNone/>
              <a:defRPr lang="bg-BG" sz="1400">
                <a:solidFill>
                  <a:schemeClr val="tx1">
                    <a:tint val="75000"/>
                  </a:schemeClr>
                </a:solidFill>
              </a:defRPr>
            </a:lvl4pPr>
            <a:lvl5pPr marL="1828800" indent="0" latinLnBrk="0">
              <a:buNone/>
              <a:defRPr lang="bg-BG" sz="1400">
                <a:solidFill>
                  <a:schemeClr val="tx1">
                    <a:tint val="75000"/>
                  </a:schemeClr>
                </a:solidFill>
              </a:defRPr>
            </a:lvl5pPr>
            <a:lvl6pPr marL="2286000" indent="0" latinLnBrk="0">
              <a:buNone/>
              <a:defRPr lang="bg-BG" sz="1400">
                <a:solidFill>
                  <a:schemeClr val="tx1">
                    <a:tint val="75000"/>
                  </a:schemeClr>
                </a:solidFill>
              </a:defRPr>
            </a:lvl6pPr>
            <a:lvl7pPr marL="2743200" indent="0" latinLnBrk="0">
              <a:buNone/>
              <a:defRPr lang="bg-BG" sz="1400">
                <a:solidFill>
                  <a:schemeClr val="tx1">
                    <a:tint val="75000"/>
                  </a:schemeClr>
                </a:solidFill>
              </a:defRPr>
            </a:lvl7pPr>
            <a:lvl8pPr marL="3200400" indent="0" latinLnBrk="0">
              <a:buNone/>
              <a:defRPr lang="bg-BG" sz="1400">
                <a:solidFill>
                  <a:schemeClr val="tx1">
                    <a:tint val="75000"/>
                  </a:schemeClr>
                </a:solidFill>
              </a:defRPr>
            </a:lvl8pPr>
            <a:lvl9pPr marL="3657600" indent="0" latinLnBrk="0">
              <a:buNone/>
              <a:defRPr lang="bg-BG" sz="1400">
                <a:solidFill>
                  <a:schemeClr val="tx1">
                    <a:tint val="75000"/>
                  </a:schemeClr>
                </a:solidFill>
              </a:defRPr>
            </a:lvl9pPr>
          </a:lstStyle>
          <a:p>
            <a:pPr lvl="0"/>
            <a:r>
              <a:rPr lang="bg-BG"/>
              <a:t>Щракнете, за да редактирате стиловете на текста на образеца</a:t>
            </a:r>
          </a:p>
        </p:txBody>
      </p:sp>
      <p:sp>
        <p:nvSpPr>
          <p:cNvPr id="4" name="Контейнер за дата 3"/>
          <p:cNvSpPr>
            <a:spLocks noGrp="1"/>
          </p:cNvSpPr>
          <p:nvPr>
            <p:ph type="dt" sz="half" idx="10"/>
          </p:nvPr>
        </p:nvSpPr>
        <p:spPr/>
        <p:txBody>
          <a:bodyPr/>
          <a:lstStyle>
            <a:lvl1pPr>
              <a:defRPr/>
            </a:lvl1pPr>
          </a:lstStyle>
          <a:p>
            <a:fld id="{1355912E-446E-426E-BA6E-FE2A8CB1B442}"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pPr/>
              <a:t>‹#›</a:t>
            </a:fld>
            <a:endParaRPr lang="bg-BG"/>
          </a:p>
        </p:txBody>
      </p:sp>
    </p:spTree>
    <p:extLst>
      <p:ext uri="{BB962C8B-B14F-4D97-AF65-F5344CB8AC3E}">
        <p14:creationId xmlns:p14="http://schemas.microsoft.com/office/powerpoint/2010/main" val="153805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на съдържание 2"/>
          <p:cNvSpPr>
            <a:spLocks noGrp="1"/>
          </p:cNvSpPr>
          <p:nvPr>
            <p:ph sz="half" idx="1"/>
          </p:nvPr>
        </p:nvSpPr>
        <p:spPr>
          <a:xfrm>
            <a:off x="676656" y="1998134"/>
            <a:ext cx="4663440" cy="3767328"/>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на съдържание 3"/>
          <p:cNvSpPr>
            <a:spLocks noGrp="1"/>
          </p:cNvSpPr>
          <p:nvPr>
            <p:ph sz="half" idx="2"/>
          </p:nvPr>
        </p:nvSpPr>
        <p:spPr>
          <a:xfrm>
            <a:off x="6011330" y="1998134"/>
            <a:ext cx="4663440" cy="3767328"/>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Контейнер за дата 4"/>
          <p:cNvSpPr>
            <a:spLocks noGrp="1"/>
          </p:cNvSpPr>
          <p:nvPr>
            <p:ph type="dt" sz="half" idx="10"/>
          </p:nvPr>
        </p:nvSpPr>
        <p:spPr/>
        <p:txBody>
          <a:bodyPr/>
          <a:lstStyle>
            <a:lvl1pPr>
              <a:defRPr/>
            </a:lvl1pPr>
          </a:lstStyle>
          <a:p>
            <a:fld id="{7400C509-3CA9-4823-88AE-56CE27869612}" type="datetime1">
              <a:rPr lang="bg-BG" smtClean="0"/>
              <a:pPr/>
              <a:t>23.7.2013 г.</a:t>
            </a:fld>
            <a:endParaRPr lang="bg-BG" dirty="0"/>
          </a:p>
        </p:txBody>
      </p:sp>
      <p:sp>
        <p:nvSpPr>
          <p:cNvPr id="6" name="Контейнер за долен колонтитул 5"/>
          <p:cNvSpPr>
            <a:spLocks noGrp="1"/>
          </p:cNvSpPr>
          <p:nvPr>
            <p:ph type="ftr" sz="quarter" idx="11"/>
          </p:nvPr>
        </p:nvSpPr>
        <p:spPr/>
        <p:txBody>
          <a:bodyPr/>
          <a:lstStyle/>
          <a:p>
            <a:endParaRPr lang="bg-BG"/>
          </a:p>
        </p:txBody>
      </p:sp>
      <p:sp>
        <p:nvSpPr>
          <p:cNvPr id="7" name="Контейнер за номер на слайд 6"/>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4008086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яване">
    <p:spTree>
      <p:nvGrpSpPr>
        <p:cNvPr id="1" name=""/>
        <p:cNvGrpSpPr/>
        <p:nvPr/>
      </p:nvGrpSpPr>
      <p:grpSpPr>
        <a:xfrm>
          <a:off x="0" y="0"/>
          <a:ext cx="0" cy="0"/>
          <a:chOff x="0" y="0"/>
          <a:chExt cx="0" cy="0"/>
        </a:xfrm>
      </p:grpSpPr>
      <p:sp>
        <p:nvSpPr>
          <p:cNvPr id="10" name="Заглавие 9"/>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за текст 2"/>
          <p:cNvSpPr>
            <a:spLocks noGrp="1"/>
          </p:cNvSpPr>
          <p:nvPr>
            <p:ph type="body" idx="1"/>
          </p:nvPr>
        </p:nvSpPr>
        <p:spPr>
          <a:xfrm>
            <a:off x="676656" y="2040467"/>
            <a:ext cx="4663440" cy="723400"/>
          </a:xfrm>
        </p:spPr>
        <p:txBody>
          <a:bodyPr anchor="ctr">
            <a:normAutofit/>
          </a:bodyPr>
          <a:lstStyle>
            <a:lvl1pPr marL="0" indent="0" latinLnBrk="0">
              <a:buNone/>
              <a:defRPr lang="bg-BG" sz="2200" b="0" cap="all" baseline="0">
                <a:solidFill>
                  <a:schemeClr val="tx1">
                    <a:lumMod val="85000"/>
                    <a:lumOff val="15000"/>
                  </a:schemeClr>
                </a:solidFill>
                <a:latin typeface="+mj-lt"/>
              </a:defRPr>
            </a:lvl1pPr>
            <a:lvl2pPr marL="457200" indent="0" latinLnBrk="0">
              <a:buNone/>
              <a:defRPr lang="bg-BG" sz="2000" b="1"/>
            </a:lvl2pPr>
            <a:lvl3pPr marL="914400" indent="0" latinLnBrk="0">
              <a:buNone/>
              <a:defRPr lang="bg-BG" sz="1800" b="1"/>
            </a:lvl3pPr>
            <a:lvl4pPr marL="1371600" indent="0" latinLnBrk="0">
              <a:buNone/>
              <a:defRPr lang="bg-BG" sz="1600" b="1"/>
            </a:lvl4pPr>
            <a:lvl5pPr marL="1828800" indent="0" latinLnBrk="0">
              <a:buNone/>
              <a:defRPr lang="bg-BG" sz="1600" b="1"/>
            </a:lvl5pPr>
            <a:lvl6pPr marL="2286000" indent="0" latinLnBrk="0">
              <a:buNone/>
              <a:defRPr lang="bg-BG" sz="1600" b="1"/>
            </a:lvl6pPr>
            <a:lvl7pPr marL="2743200" indent="0" latinLnBrk="0">
              <a:buNone/>
              <a:defRPr lang="bg-BG" sz="1600" b="1"/>
            </a:lvl7pPr>
            <a:lvl8pPr marL="3200400" indent="0" latinLnBrk="0">
              <a:buNone/>
              <a:defRPr lang="bg-BG" sz="1600" b="1"/>
            </a:lvl8pPr>
            <a:lvl9pPr marL="3657600" indent="0" latinLnBrk="0">
              <a:buNone/>
              <a:defRPr lang="bg-BG" sz="1600" b="1"/>
            </a:lvl9pPr>
          </a:lstStyle>
          <a:p>
            <a:pPr lvl="0"/>
            <a:r>
              <a:rPr lang="bg-BG"/>
              <a:t>Щракнете, за да редактирате стиловете на текста на образеца</a:t>
            </a:r>
          </a:p>
        </p:txBody>
      </p:sp>
      <p:sp>
        <p:nvSpPr>
          <p:cNvPr id="4" name="Контейнер на съдържание 3"/>
          <p:cNvSpPr>
            <a:spLocks noGrp="1"/>
          </p:cNvSpPr>
          <p:nvPr>
            <p:ph sz="half" idx="2"/>
          </p:nvPr>
        </p:nvSpPr>
        <p:spPr>
          <a:xfrm>
            <a:off x="676656" y="2753084"/>
            <a:ext cx="4663440" cy="3200400"/>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Контейнер за текст 4"/>
          <p:cNvSpPr>
            <a:spLocks noGrp="1"/>
          </p:cNvSpPr>
          <p:nvPr>
            <p:ph type="body" sz="quarter" idx="3"/>
          </p:nvPr>
        </p:nvSpPr>
        <p:spPr>
          <a:xfrm>
            <a:off x="6007608" y="2038435"/>
            <a:ext cx="4663440" cy="722376"/>
          </a:xfrm>
        </p:spPr>
        <p:txBody>
          <a:bodyPr anchor="ctr">
            <a:normAutofit/>
          </a:bodyPr>
          <a:lstStyle>
            <a:lvl1pPr marL="0" indent="0" latinLnBrk="0">
              <a:buNone/>
              <a:defRPr lang="bg-BG" sz="2200" b="0" cap="all" baseline="0">
                <a:solidFill>
                  <a:schemeClr val="tx1">
                    <a:lumMod val="85000"/>
                    <a:lumOff val="15000"/>
                  </a:schemeClr>
                </a:solidFill>
                <a:latin typeface="+mj-lt"/>
              </a:defRPr>
            </a:lvl1pPr>
            <a:lvl2pPr marL="457200" indent="0" latinLnBrk="0">
              <a:buNone/>
              <a:defRPr lang="bg-BG" sz="2000" b="1"/>
            </a:lvl2pPr>
            <a:lvl3pPr marL="914400" indent="0" latinLnBrk="0">
              <a:buNone/>
              <a:defRPr lang="bg-BG" sz="1800" b="1"/>
            </a:lvl3pPr>
            <a:lvl4pPr marL="1371600" indent="0" latinLnBrk="0">
              <a:buNone/>
              <a:defRPr lang="bg-BG" sz="1600" b="1"/>
            </a:lvl4pPr>
            <a:lvl5pPr marL="1828800" indent="0" latinLnBrk="0">
              <a:buNone/>
              <a:defRPr lang="bg-BG" sz="1600" b="1"/>
            </a:lvl5pPr>
            <a:lvl6pPr marL="2286000" indent="0" latinLnBrk="0">
              <a:buNone/>
              <a:defRPr lang="bg-BG" sz="1600" b="1"/>
            </a:lvl6pPr>
            <a:lvl7pPr marL="2743200" indent="0" latinLnBrk="0">
              <a:buNone/>
              <a:defRPr lang="bg-BG" sz="1600" b="1"/>
            </a:lvl7pPr>
            <a:lvl8pPr marL="3200400" indent="0" latinLnBrk="0">
              <a:buNone/>
              <a:defRPr lang="bg-BG" sz="1600" b="1"/>
            </a:lvl8pPr>
            <a:lvl9pPr marL="3657600" indent="0" latinLnBrk="0">
              <a:buNone/>
              <a:defRPr lang="bg-BG" sz="1600" b="1"/>
            </a:lvl9pPr>
          </a:lstStyle>
          <a:p>
            <a:pPr lvl="0"/>
            <a:r>
              <a:rPr lang="bg-BG"/>
              <a:t>Щракнете, за да редактирате стиловете на текста на образеца</a:t>
            </a:r>
          </a:p>
        </p:txBody>
      </p:sp>
      <p:sp>
        <p:nvSpPr>
          <p:cNvPr id="6" name="Контейнер на съдържание 5"/>
          <p:cNvSpPr>
            <a:spLocks noGrp="1"/>
          </p:cNvSpPr>
          <p:nvPr>
            <p:ph sz="quarter" idx="4"/>
          </p:nvPr>
        </p:nvSpPr>
        <p:spPr>
          <a:xfrm>
            <a:off x="6007608" y="2750990"/>
            <a:ext cx="4663440" cy="3200400"/>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7" name="Контейнер за дата 6"/>
          <p:cNvSpPr>
            <a:spLocks noGrp="1"/>
          </p:cNvSpPr>
          <p:nvPr>
            <p:ph type="dt" sz="half" idx="10"/>
          </p:nvPr>
        </p:nvSpPr>
        <p:spPr/>
        <p:txBody>
          <a:bodyPr/>
          <a:lstStyle>
            <a:lvl1pPr>
              <a:defRPr/>
            </a:lvl1pPr>
          </a:lstStyle>
          <a:p>
            <a:fld id="{0C0D065D-AB8D-4DC2-A298-98CA00F3763F}" type="datetime1">
              <a:rPr lang="bg-BG" smtClean="0"/>
              <a:pPr/>
              <a:t>23.7.2013 г.</a:t>
            </a:fld>
            <a:endParaRPr lang="bg-BG" dirty="0"/>
          </a:p>
        </p:txBody>
      </p:sp>
      <p:sp>
        <p:nvSpPr>
          <p:cNvPr id="8" name="Контейнер за долен колонтитул 7"/>
          <p:cNvSpPr>
            <a:spLocks noGrp="1"/>
          </p:cNvSpPr>
          <p:nvPr>
            <p:ph type="ftr" sz="quarter" idx="11"/>
          </p:nvPr>
        </p:nvSpPr>
        <p:spPr/>
        <p:txBody>
          <a:bodyPr/>
          <a:lstStyle/>
          <a:p>
            <a:endParaRPr lang="bg-BG"/>
          </a:p>
        </p:txBody>
      </p:sp>
      <p:sp>
        <p:nvSpPr>
          <p:cNvPr id="9" name="Контейнер за номер на слайд 8"/>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146864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6" name="Заглавие 5"/>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за дата 2"/>
          <p:cNvSpPr>
            <a:spLocks noGrp="1"/>
          </p:cNvSpPr>
          <p:nvPr>
            <p:ph type="dt" sz="half" idx="10"/>
          </p:nvPr>
        </p:nvSpPr>
        <p:spPr/>
        <p:txBody>
          <a:bodyPr/>
          <a:lstStyle>
            <a:lvl1pPr>
              <a:defRPr/>
            </a:lvl1pPr>
          </a:lstStyle>
          <a:p>
            <a:fld id="{924CB56F-ADFB-4F1E-AF0E-13728A036A13}" type="datetime1">
              <a:rPr lang="bg-BG" smtClean="0"/>
              <a:pPr/>
              <a:t>23.7.2013 г.</a:t>
            </a:fld>
            <a:endParaRPr lang="bg-BG" dirty="0"/>
          </a:p>
        </p:txBody>
      </p:sp>
      <p:sp>
        <p:nvSpPr>
          <p:cNvPr id="4" name="Контейнер за долен колонтитул 3"/>
          <p:cNvSpPr>
            <a:spLocks noGrp="1"/>
          </p:cNvSpPr>
          <p:nvPr>
            <p:ph type="ftr" sz="quarter" idx="11"/>
          </p:nvPr>
        </p:nvSpPr>
        <p:spPr/>
        <p:txBody>
          <a:bodyPr/>
          <a:lstStyle/>
          <a:p>
            <a:endParaRPr lang="bg-BG"/>
          </a:p>
        </p:txBody>
      </p:sp>
      <p:sp>
        <p:nvSpPr>
          <p:cNvPr id="5" name="Контейнер за номер на слайд 4"/>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3540494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lvl1pPr>
              <a:defRPr/>
            </a:lvl1pPr>
          </a:lstStyle>
          <a:p>
            <a:fld id="{4171E9CF-9857-4D18-909E-A1009EF109E1}" type="datetime1">
              <a:rPr lang="bg-BG" smtClean="0"/>
              <a:pPr/>
              <a:t>23.7.2013 г.</a:t>
            </a:fld>
            <a:endParaRPr lang="bg-BG" dirty="0"/>
          </a:p>
        </p:txBody>
      </p:sp>
      <p:sp>
        <p:nvSpPr>
          <p:cNvPr id="3" name="Контейнер за долен колонтитул 2"/>
          <p:cNvSpPr>
            <a:spLocks noGrp="1"/>
          </p:cNvSpPr>
          <p:nvPr>
            <p:ph type="ftr" sz="quarter" idx="11"/>
          </p:nvPr>
        </p:nvSpPr>
        <p:spPr/>
        <p:txBody>
          <a:bodyPr/>
          <a:lstStyle/>
          <a:p>
            <a:endParaRPr lang="bg-BG"/>
          </a:p>
        </p:txBody>
      </p:sp>
      <p:sp>
        <p:nvSpPr>
          <p:cNvPr id="4" name="Контейнер за номер на слайд 3"/>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243647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03504" y="767419"/>
            <a:ext cx="10780776" cy="3355848"/>
          </a:xfrm>
        </p:spPr>
        <p:txBody>
          <a:bodyPr anchor="b">
            <a:normAutofit/>
          </a:bodyPr>
          <a:lstStyle>
            <a:lvl1pPr latinLnBrk="0">
              <a:lnSpc>
                <a:spcPct val="80000"/>
              </a:lnSpc>
              <a:defRPr lang="bg-BG" sz="8800" b="0" baseline="0">
                <a:solidFill>
                  <a:schemeClr val="accent1"/>
                </a:solidFill>
              </a:defRPr>
            </a:lvl1pPr>
          </a:lstStyle>
          <a:p>
            <a:r>
              <a:rPr lang="bg-BG"/>
              <a:t>Щракнете, за да редактирате стила на заглавието на образеца</a:t>
            </a:r>
          </a:p>
        </p:txBody>
      </p:sp>
      <p:sp>
        <p:nvSpPr>
          <p:cNvPr id="3" name="Контейнер за текст 2"/>
          <p:cNvSpPr>
            <a:spLocks noGrp="1"/>
          </p:cNvSpPr>
          <p:nvPr>
            <p:ph type="body" idx="1"/>
          </p:nvPr>
        </p:nvSpPr>
        <p:spPr>
          <a:xfrm>
            <a:off x="667512" y="4204209"/>
            <a:ext cx="9226296" cy="1645920"/>
          </a:xfrm>
        </p:spPr>
        <p:txBody>
          <a:bodyPr anchor="t">
            <a:normAutofit/>
          </a:bodyPr>
          <a:lstStyle>
            <a:lvl1pPr marL="0" indent="0" latinLnBrk="0">
              <a:buNone/>
              <a:defRPr lang="bg-BG" sz="3200">
                <a:solidFill>
                  <a:schemeClr val="tx1"/>
                </a:solidFill>
                <a:latin typeface="+mj-lt"/>
              </a:defRPr>
            </a:lvl1pPr>
            <a:lvl2pPr marL="457200" indent="0" latinLnBrk="0">
              <a:buNone/>
              <a:defRPr lang="bg-BG" sz="1800">
                <a:solidFill>
                  <a:schemeClr val="tx1">
                    <a:tint val="75000"/>
                  </a:schemeClr>
                </a:solidFill>
              </a:defRPr>
            </a:lvl2pPr>
            <a:lvl3pPr marL="914400" indent="0" latinLnBrk="0">
              <a:buNone/>
              <a:defRPr lang="bg-BG" sz="1600">
                <a:solidFill>
                  <a:schemeClr val="tx1">
                    <a:tint val="75000"/>
                  </a:schemeClr>
                </a:solidFill>
              </a:defRPr>
            </a:lvl3pPr>
            <a:lvl4pPr marL="1371600" indent="0" latinLnBrk="0">
              <a:buNone/>
              <a:defRPr lang="bg-BG" sz="1400">
                <a:solidFill>
                  <a:schemeClr val="tx1">
                    <a:tint val="75000"/>
                  </a:schemeClr>
                </a:solidFill>
              </a:defRPr>
            </a:lvl4pPr>
            <a:lvl5pPr marL="1828800" indent="0" latinLnBrk="0">
              <a:buNone/>
              <a:defRPr lang="bg-BG" sz="1400">
                <a:solidFill>
                  <a:schemeClr val="tx1">
                    <a:tint val="75000"/>
                  </a:schemeClr>
                </a:solidFill>
              </a:defRPr>
            </a:lvl5pPr>
            <a:lvl6pPr marL="2286000" indent="0" latinLnBrk="0">
              <a:buNone/>
              <a:defRPr lang="bg-BG" sz="1400">
                <a:solidFill>
                  <a:schemeClr val="tx1">
                    <a:tint val="75000"/>
                  </a:schemeClr>
                </a:solidFill>
              </a:defRPr>
            </a:lvl6pPr>
            <a:lvl7pPr marL="2743200" indent="0" latinLnBrk="0">
              <a:buNone/>
              <a:defRPr lang="bg-BG" sz="1400">
                <a:solidFill>
                  <a:schemeClr val="tx1">
                    <a:tint val="75000"/>
                  </a:schemeClr>
                </a:solidFill>
              </a:defRPr>
            </a:lvl7pPr>
            <a:lvl8pPr marL="3200400" indent="0" latinLnBrk="0">
              <a:buNone/>
              <a:defRPr lang="bg-BG" sz="1400">
                <a:solidFill>
                  <a:schemeClr val="tx1">
                    <a:tint val="75000"/>
                  </a:schemeClr>
                </a:solidFill>
              </a:defRPr>
            </a:lvl8pPr>
            <a:lvl9pPr marL="3657600" indent="0" latinLnBrk="0">
              <a:buNone/>
              <a:defRPr lang="bg-BG" sz="1400">
                <a:solidFill>
                  <a:schemeClr val="tx1">
                    <a:tint val="75000"/>
                  </a:schemeClr>
                </a:solidFill>
              </a:defRPr>
            </a:lvl9pPr>
          </a:lstStyle>
          <a:p>
            <a:pPr lvl="0"/>
            <a:r>
              <a:rPr lang="bg-BG"/>
              <a:t>Щракнете, за да редактирате стиловете на текста на образеца</a:t>
            </a:r>
          </a:p>
        </p:txBody>
      </p:sp>
      <p:sp>
        <p:nvSpPr>
          <p:cNvPr id="4" name="Контейнер за дата 3"/>
          <p:cNvSpPr>
            <a:spLocks noGrp="1"/>
          </p:cNvSpPr>
          <p:nvPr>
            <p:ph type="dt" sz="half" idx="10"/>
          </p:nvPr>
        </p:nvSpPr>
        <p:spPr/>
        <p:txBody>
          <a:bodyPr/>
          <a:lstStyle>
            <a:lvl1pPr>
              <a:defRPr/>
            </a:lvl1pPr>
          </a:lstStyle>
          <a:p>
            <a:fld id="{0C514763-B5D1-4E5C-9488-97497C66DC57}"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pPr/>
              <a:t>‹#›</a:t>
            </a:fld>
            <a:endParaRPr lang="bg-BG"/>
          </a:p>
        </p:txBody>
      </p:sp>
    </p:spTree>
    <p:extLst>
      <p:ext uri="{BB962C8B-B14F-4D97-AF65-F5344CB8AC3E}">
        <p14:creationId xmlns:p14="http://schemas.microsoft.com/office/powerpoint/2010/main" val="160767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Правоъгълник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Заглавие 8"/>
          <p:cNvSpPr>
            <a:spLocks noGrp="1"/>
          </p:cNvSpPr>
          <p:nvPr>
            <p:ph type="title"/>
          </p:nvPr>
        </p:nvSpPr>
        <p:spPr>
          <a:xfrm>
            <a:off x="8261404" y="542282"/>
            <a:ext cx="3383280" cy="1920240"/>
          </a:xfrm>
        </p:spPr>
        <p:txBody>
          <a:bodyPr anchor="b">
            <a:noAutofit/>
          </a:bodyPr>
          <a:lstStyle>
            <a:lvl1pPr latinLnBrk="0">
              <a:lnSpc>
                <a:spcPct val="85000"/>
              </a:lnSpc>
              <a:defRPr lang="bg-BG" sz="4000">
                <a:solidFill>
                  <a:srgbClr val="FFFFFF"/>
                </a:solidFill>
              </a:defRPr>
            </a:lvl1pPr>
          </a:lstStyle>
          <a:p>
            <a:r>
              <a:rPr lang="bg-BG"/>
              <a:t>Щракнете, за да редактирате стила на заглавието на образеца</a:t>
            </a:r>
          </a:p>
        </p:txBody>
      </p:sp>
      <p:sp>
        <p:nvSpPr>
          <p:cNvPr id="3" name="Контейнер на съдържание 2"/>
          <p:cNvSpPr>
            <a:spLocks noGrp="1"/>
          </p:cNvSpPr>
          <p:nvPr>
            <p:ph idx="1"/>
          </p:nvPr>
        </p:nvSpPr>
        <p:spPr>
          <a:xfrm>
            <a:off x="762000" y="762000"/>
            <a:ext cx="6096000" cy="4572000"/>
          </a:xfrm>
        </p:spPr>
        <p:txBody>
          <a:bodyPr/>
          <a:lstStyle>
            <a:lvl1pPr latinLnBrk="0">
              <a:defRPr lang="bg-BG" sz="3200"/>
            </a:lvl1pPr>
            <a:lvl2pPr latinLnBrk="0">
              <a:defRPr lang="bg-BG" sz="2800"/>
            </a:lvl2pPr>
            <a:lvl3pPr latinLnBrk="0">
              <a:defRPr lang="bg-BG" sz="2400"/>
            </a:lvl3pPr>
            <a:lvl4pPr latinLnBrk="0">
              <a:defRPr lang="bg-BG" sz="2000"/>
            </a:lvl4pPr>
            <a:lvl5pPr latinLnBrk="0">
              <a:defRPr lang="bg-BG" sz="2000"/>
            </a:lvl5pPr>
            <a:lvl6pPr latinLnBrk="0">
              <a:defRPr lang="bg-BG" sz="2000"/>
            </a:lvl6pPr>
            <a:lvl7pPr latinLnBrk="0">
              <a:defRPr lang="bg-BG" sz="2000"/>
            </a:lvl7pPr>
            <a:lvl8pPr latinLnBrk="0">
              <a:defRPr lang="bg-BG" sz="2000"/>
            </a:lvl8pPr>
            <a:lvl9pPr latinLnBrk="0">
              <a:defRPr lang="bg-BG" sz="20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текст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bg-BG" sz="1800">
                <a:solidFill>
                  <a:srgbClr val="262626"/>
                </a:solidFill>
              </a:defRPr>
            </a:lvl1pPr>
            <a:lvl2pPr marL="457200" indent="0" latinLnBrk="0">
              <a:buNone/>
              <a:defRPr lang="bg-BG" sz="1200"/>
            </a:lvl2pPr>
            <a:lvl3pPr marL="914400" indent="0" latinLnBrk="0">
              <a:buNone/>
              <a:defRPr lang="bg-BG" sz="1000"/>
            </a:lvl3pPr>
            <a:lvl4pPr marL="1371600" indent="0" latinLnBrk="0">
              <a:buNone/>
              <a:defRPr lang="bg-BG" sz="900"/>
            </a:lvl4pPr>
            <a:lvl5pPr marL="1828800" indent="0" latinLnBrk="0">
              <a:buNone/>
              <a:defRPr lang="bg-BG" sz="900"/>
            </a:lvl5pPr>
            <a:lvl6pPr marL="2286000" indent="0" latinLnBrk="0">
              <a:buNone/>
              <a:defRPr lang="bg-BG" sz="900"/>
            </a:lvl6pPr>
            <a:lvl7pPr marL="2743200" indent="0" latinLnBrk="0">
              <a:buNone/>
              <a:defRPr lang="bg-BG" sz="900"/>
            </a:lvl7pPr>
            <a:lvl8pPr marL="3200400" indent="0" latinLnBrk="0">
              <a:buNone/>
              <a:defRPr lang="bg-BG" sz="900"/>
            </a:lvl8pPr>
            <a:lvl9pPr marL="3657600" indent="0" latinLnBrk="0">
              <a:buNone/>
              <a:defRPr lang="bg-BG" sz="900"/>
            </a:lvl9pPr>
          </a:lstStyle>
          <a:p>
            <a:pPr marL="0" marR="0" lvl="0" indent="0" algn="l" defTabSz="914400" eaLnBrk="1" fontAlgn="auto" latinLnBrk="0" hangingPunct="1">
              <a:lnSpc>
                <a:spcPct val="100000"/>
              </a:lnSpc>
              <a:spcBef>
                <a:spcPts val="1400"/>
              </a:spcBef>
              <a:spcAft>
                <a:spcPts val="0"/>
              </a:spcAft>
              <a:buClrTx/>
              <a:buSzTx/>
              <a:buFontTx/>
              <a:buNone/>
              <a:tabLst/>
              <a:defRPr lang="bg-BG"/>
            </a:pPr>
            <a:r>
              <a:rPr lang="bg-BG"/>
              <a:t>Щракнете, за да редактирате стиловете на текста на образеца</a:t>
            </a:r>
          </a:p>
        </p:txBody>
      </p:sp>
      <p:sp>
        <p:nvSpPr>
          <p:cNvPr id="5" name="Контейнер за дата 4"/>
          <p:cNvSpPr>
            <a:spLocks noGrp="1"/>
          </p:cNvSpPr>
          <p:nvPr>
            <p:ph type="dt" sz="half" idx="10"/>
          </p:nvPr>
        </p:nvSpPr>
        <p:spPr/>
        <p:txBody>
          <a:bodyPr/>
          <a:lstStyle>
            <a:lvl1pPr>
              <a:defRPr/>
            </a:lvl1pPr>
          </a:lstStyle>
          <a:p>
            <a:fld id="{66F59694-57B8-4AB8-B0DA-849E2436EDC5}" type="datetime1">
              <a:rPr lang="bg-BG" smtClean="0"/>
              <a:pPr/>
              <a:t>23.7.2013 г.</a:t>
            </a:fld>
            <a:endParaRPr lang="bg-BG" dirty="0"/>
          </a:p>
        </p:txBody>
      </p:sp>
      <p:sp>
        <p:nvSpPr>
          <p:cNvPr id="6" name="Контейнер за долен колонтитул 5"/>
          <p:cNvSpPr>
            <a:spLocks noGrp="1"/>
          </p:cNvSpPr>
          <p:nvPr>
            <p:ph type="ftr" sz="quarter" idx="11"/>
          </p:nvPr>
        </p:nvSpPr>
        <p:spPr/>
        <p:txBody>
          <a:bodyPr/>
          <a:lstStyle/>
          <a:p>
            <a:endParaRPr lang="bg-BG"/>
          </a:p>
        </p:txBody>
      </p:sp>
      <p:sp>
        <p:nvSpPr>
          <p:cNvPr id="7" name="Контейнер за номер на слайд 6"/>
          <p:cNvSpPr>
            <a:spLocks noGrp="1"/>
          </p:cNvSpPr>
          <p:nvPr>
            <p:ph type="sldNum" sz="quarter" idx="12"/>
          </p:nvPr>
        </p:nvSpPr>
        <p:spPr/>
        <p:txBody>
          <a:bodyPr/>
          <a:lstStyle>
            <a:lvl1pPr latinLnBrk="0">
              <a:defRPr lang="bg-BG">
                <a:solidFill>
                  <a:srgbClr val="FFFFFF">
                    <a:alpha val="20000"/>
                  </a:srgbClr>
                </a:solidFill>
              </a:defRPr>
            </a:lvl1pPr>
          </a:lstStyle>
          <a:p>
            <a:fld id="{4FAB73BC-B049-4115-A692-8D63A059BFB8}" type="slidenum">
              <a:pPr/>
              <a:t>‹#›</a:t>
            </a:fld>
            <a:endParaRPr lang="bg-BG"/>
          </a:p>
        </p:txBody>
      </p:sp>
    </p:spTree>
    <p:extLst>
      <p:ext uri="{BB962C8B-B14F-4D97-AF65-F5344CB8AC3E}">
        <p14:creationId xmlns:p14="http://schemas.microsoft.com/office/powerpoint/2010/main" val="343376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Картина с надпис">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49224" y="5418667"/>
            <a:ext cx="10780776" cy="613283"/>
          </a:xfrm>
        </p:spPr>
        <p:txBody>
          <a:bodyPr anchor="b">
            <a:normAutofit/>
          </a:bodyPr>
          <a:lstStyle>
            <a:lvl1pPr latinLnBrk="0">
              <a:defRPr lang="bg-BG" sz="3200" b="0">
                <a:solidFill>
                  <a:srgbClr val="FFFFFF"/>
                </a:solidFill>
              </a:defRPr>
            </a:lvl1pPr>
          </a:lstStyle>
          <a:p>
            <a:r>
              <a:rPr lang="bg-BG"/>
              <a:t>Щракнете, за да редактирате стила на заглавието на образеца</a:t>
            </a:r>
          </a:p>
        </p:txBody>
      </p:sp>
      <p:sp>
        <p:nvSpPr>
          <p:cNvPr id="3" name="Контейнер за картина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bg-BG" sz="3200">
                <a:solidFill>
                  <a:schemeClr val="tx1">
                    <a:lumMod val="75000"/>
                    <a:lumOff val="25000"/>
                  </a:schemeClr>
                </a:solidFill>
              </a:defRPr>
            </a:lvl1pPr>
            <a:lvl2pPr marL="457200" indent="0" latinLnBrk="0">
              <a:buNone/>
              <a:defRPr lang="bg-BG" sz="2800"/>
            </a:lvl2pPr>
            <a:lvl3pPr marL="914400" indent="0" latinLnBrk="0">
              <a:buNone/>
              <a:defRPr lang="bg-BG" sz="2400"/>
            </a:lvl3pPr>
            <a:lvl4pPr marL="1371600" indent="0" latinLnBrk="0">
              <a:buNone/>
              <a:defRPr lang="bg-BG" sz="2000"/>
            </a:lvl4pPr>
            <a:lvl5pPr marL="1828800" indent="0" latinLnBrk="0">
              <a:buNone/>
              <a:defRPr lang="bg-BG" sz="2000"/>
            </a:lvl5pPr>
            <a:lvl6pPr marL="2286000" indent="0" latinLnBrk="0">
              <a:buNone/>
              <a:defRPr lang="bg-BG" sz="2000"/>
            </a:lvl6pPr>
            <a:lvl7pPr marL="2743200" indent="0" latinLnBrk="0">
              <a:buNone/>
              <a:defRPr lang="bg-BG" sz="2000"/>
            </a:lvl7pPr>
            <a:lvl8pPr marL="3200400" indent="0" latinLnBrk="0">
              <a:buNone/>
              <a:defRPr lang="bg-BG" sz="2000"/>
            </a:lvl8pPr>
            <a:lvl9pPr marL="3657600" indent="0" latinLnBrk="0">
              <a:buNone/>
              <a:defRPr lang="bg-BG" sz="2000"/>
            </a:lvl9pPr>
          </a:lstStyle>
          <a:p>
            <a:r>
              <a:rPr lang="bg-BG"/>
              <a:t>Щракнете върху иконата, за да добавите картина</a:t>
            </a:r>
          </a:p>
        </p:txBody>
      </p:sp>
      <p:sp>
        <p:nvSpPr>
          <p:cNvPr id="4" name="Контейнер за текст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bg-BG" sz="1400">
                <a:solidFill>
                  <a:srgbClr val="262626"/>
                </a:solidFill>
              </a:defRPr>
            </a:lvl1pPr>
            <a:lvl2pPr marL="457200" indent="0" latinLnBrk="0">
              <a:buNone/>
              <a:defRPr lang="bg-BG" sz="1200"/>
            </a:lvl2pPr>
            <a:lvl3pPr marL="914400" indent="0" latinLnBrk="0">
              <a:buNone/>
              <a:defRPr lang="bg-BG" sz="1000"/>
            </a:lvl3pPr>
            <a:lvl4pPr marL="1371600" indent="0" latinLnBrk="0">
              <a:buNone/>
              <a:defRPr lang="bg-BG" sz="900"/>
            </a:lvl4pPr>
            <a:lvl5pPr marL="1828800" indent="0" latinLnBrk="0">
              <a:buNone/>
              <a:defRPr lang="bg-BG" sz="900"/>
            </a:lvl5pPr>
            <a:lvl6pPr marL="2286000" indent="0" latinLnBrk="0">
              <a:buNone/>
              <a:defRPr lang="bg-BG" sz="900"/>
            </a:lvl6pPr>
            <a:lvl7pPr marL="2743200" indent="0" latinLnBrk="0">
              <a:buNone/>
              <a:defRPr lang="bg-BG" sz="900"/>
            </a:lvl7pPr>
            <a:lvl8pPr marL="3200400" indent="0" latinLnBrk="0">
              <a:buNone/>
              <a:defRPr lang="bg-BG" sz="900"/>
            </a:lvl8pPr>
            <a:lvl9pPr marL="3657600" indent="0" latinLnBrk="0">
              <a:buNone/>
              <a:defRPr lang="bg-BG" sz="900"/>
            </a:lvl9pPr>
          </a:lstStyle>
          <a:p>
            <a:pPr lvl="0"/>
            <a:r>
              <a:rPr lang="bg-BG"/>
              <a:t>Щракнете, за да редактирате стиловете на текста на образеца</a:t>
            </a:r>
          </a:p>
        </p:txBody>
      </p:sp>
      <p:sp>
        <p:nvSpPr>
          <p:cNvPr id="12" name="Контейнер за дата 11"/>
          <p:cNvSpPr>
            <a:spLocks noGrp="1"/>
          </p:cNvSpPr>
          <p:nvPr>
            <p:ph type="dt" sz="half" idx="10"/>
          </p:nvPr>
        </p:nvSpPr>
        <p:spPr/>
        <p:txBody>
          <a:bodyPr/>
          <a:lstStyle>
            <a:lvl1pPr latinLnBrk="0">
              <a:defRPr lang="bg-BG">
                <a:solidFill>
                  <a:srgbClr val="FFFFFF">
                    <a:alpha val="80000"/>
                  </a:srgbClr>
                </a:solidFill>
              </a:defRPr>
            </a:lvl1pPr>
          </a:lstStyle>
          <a:p>
            <a:fld id="{81C7CA40-FABF-4B86-AC89-193597CC7DC0}" type="datetime1">
              <a:rPr lang="bg-BG" smtClean="0"/>
              <a:pPr/>
              <a:t>23.7.2013 г.</a:t>
            </a:fld>
            <a:endParaRPr lang="bg-BG" dirty="0"/>
          </a:p>
        </p:txBody>
      </p:sp>
      <p:sp>
        <p:nvSpPr>
          <p:cNvPr id="13" name="Контейнер за долен колонтитул 12"/>
          <p:cNvSpPr>
            <a:spLocks noGrp="1"/>
          </p:cNvSpPr>
          <p:nvPr>
            <p:ph type="ftr" sz="quarter" idx="11"/>
          </p:nvPr>
        </p:nvSpPr>
        <p:spPr/>
        <p:txBody>
          <a:bodyPr/>
          <a:lstStyle>
            <a:lvl1pPr latinLnBrk="0">
              <a:defRPr lang="bg-BG">
                <a:solidFill>
                  <a:srgbClr val="FFFFFF">
                    <a:alpha val="80000"/>
                  </a:srgbClr>
                </a:solidFill>
              </a:defRPr>
            </a:lvl1pPr>
          </a:lstStyle>
          <a:p>
            <a:endParaRPr lang="bg-BG"/>
          </a:p>
        </p:txBody>
      </p:sp>
      <p:sp>
        <p:nvSpPr>
          <p:cNvPr id="14" name="Контейнер за номер на слайд 13"/>
          <p:cNvSpPr>
            <a:spLocks noGrp="1"/>
          </p:cNvSpPr>
          <p:nvPr>
            <p:ph type="sldNum" sz="quarter" idx="12"/>
          </p:nvPr>
        </p:nvSpPr>
        <p:spPr/>
        <p:txBody>
          <a:bodyPr/>
          <a:lstStyle>
            <a:lvl1pPr latinLnBrk="0">
              <a:defRPr lang="bg-BG">
                <a:solidFill>
                  <a:srgbClr val="FFFFFF">
                    <a:alpha val="25000"/>
                  </a:srgbClr>
                </a:solidFill>
              </a:defRPr>
            </a:lvl1pPr>
          </a:lstStyle>
          <a:p>
            <a:fld id="{4FAB73BC-B049-4115-A692-8D63A059BFB8}" type="slidenum">
              <a:pPr/>
              <a:t>‹#›</a:t>
            </a:fld>
            <a:endParaRPr lang="bg-BG"/>
          </a:p>
        </p:txBody>
      </p:sp>
    </p:spTree>
    <p:extLst>
      <p:ext uri="{BB962C8B-B14F-4D97-AF65-F5344CB8AC3E}">
        <p14:creationId xmlns:p14="http://schemas.microsoft.com/office/powerpoint/2010/main" val="35427552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за вертикален текст 2"/>
          <p:cNvSpPr>
            <a:spLocks noGrp="1"/>
          </p:cNvSpPr>
          <p:nvPr>
            <p:ph type="body" orient="vert" idx="1"/>
          </p:nvPr>
        </p:nvSpPr>
        <p:spPr/>
        <p:txBody>
          <a:bodyPr vert="eaVert"/>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lvl1pPr>
              <a:defRPr/>
            </a:lvl1pPr>
          </a:lstStyle>
          <a:p>
            <a:fld id="{45E9AD32-AB37-46C8-A29C-5BCA7275C4B4}"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303804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8743950" y="695325"/>
            <a:ext cx="2628900" cy="4800600"/>
          </a:xfrm>
        </p:spPr>
        <p:txBody>
          <a:bodyPr vert="eaVert"/>
          <a:lstStyle/>
          <a:p>
            <a:r>
              <a:rPr lang="bg-BG"/>
              <a:t>Щракнете, за да редактирате стила на заглавието на образеца</a:t>
            </a:r>
          </a:p>
        </p:txBody>
      </p:sp>
      <p:sp>
        <p:nvSpPr>
          <p:cNvPr id="3" name="Контейнер за вертикален текст 2"/>
          <p:cNvSpPr>
            <a:spLocks noGrp="1"/>
          </p:cNvSpPr>
          <p:nvPr>
            <p:ph type="body" orient="vert" idx="1"/>
          </p:nvPr>
        </p:nvSpPr>
        <p:spPr>
          <a:xfrm>
            <a:off x="771525" y="714375"/>
            <a:ext cx="7734300" cy="5400675"/>
          </a:xfrm>
        </p:spPr>
        <p:txBody>
          <a:bodyPr vert="eaVert"/>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lvl1pPr>
              <a:defRPr/>
            </a:lvl1pPr>
          </a:lstStyle>
          <a:p>
            <a:fld id="{09E21481-C7B5-4351-9178-C764CA4731DA}"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349694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Заглавен слайд">
    <p:bg>
      <p:bgPr>
        <a:solidFill>
          <a:schemeClr val="accent1"/>
        </a:solidFill>
        <a:effectLst/>
      </p:bgPr>
    </p:bg>
    <p:spTree>
      <p:nvGrpSpPr>
        <p:cNvPr id="1" name=""/>
        <p:cNvGrpSpPr/>
        <p:nvPr/>
      </p:nvGrpSpPr>
      <p:grpSpPr>
        <a:xfrm>
          <a:off x="0" y="0"/>
          <a:ext cx="0" cy="0"/>
          <a:chOff x="0" y="0"/>
          <a:chExt cx="0" cy="0"/>
        </a:xfrm>
      </p:grpSpPr>
      <p:sp>
        <p:nvSpPr>
          <p:cNvPr id="4" name="Правоъгълник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лавие 1"/>
          <p:cNvSpPr>
            <a:spLocks noGrp="1"/>
          </p:cNvSpPr>
          <p:nvPr>
            <p:ph type="ctrTitle"/>
          </p:nvPr>
        </p:nvSpPr>
        <p:spPr>
          <a:xfrm>
            <a:off x="603504" y="770467"/>
            <a:ext cx="10782300" cy="3352800"/>
          </a:xfrm>
        </p:spPr>
        <p:txBody>
          <a:bodyPr anchor="b">
            <a:noAutofit/>
          </a:bodyPr>
          <a:lstStyle>
            <a:lvl1pPr algn="l" latinLnBrk="0">
              <a:lnSpc>
                <a:spcPct val="80000"/>
              </a:lnSpc>
              <a:defRPr lang="bg-BG" sz="8800" spc="-120" baseline="0">
                <a:solidFill>
                  <a:srgbClr val="FFFFFF"/>
                </a:solidFill>
              </a:defRPr>
            </a:lvl1pPr>
          </a:lstStyle>
          <a:p>
            <a:r>
              <a:rPr lang="bg-BG" dirty="0"/>
              <a:t>Щракнете, за да редактирате стила на заглавието на образеца</a:t>
            </a:r>
          </a:p>
        </p:txBody>
      </p:sp>
      <p:sp>
        <p:nvSpPr>
          <p:cNvPr id="3" name="Подзаглавие 2"/>
          <p:cNvSpPr>
            <a:spLocks noGrp="1"/>
          </p:cNvSpPr>
          <p:nvPr>
            <p:ph type="subTitle" idx="1"/>
          </p:nvPr>
        </p:nvSpPr>
        <p:spPr>
          <a:xfrm>
            <a:off x="667512" y="4206876"/>
            <a:ext cx="9228201" cy="1645920"/>
          </a:xfrm>
        </p:spPr>
        <p:txBody>
          <a:bodyPr>
            <a:normAutofit/>
          </a:bodyPr>
          <a:lstStyle>
            <a:lvl1pPr marL="0" indent="0" algn="l" latinLnBrk="0">
              <a:buNone/>
              <a:defRPr lang="bg-BG" sz="3200">
                <a:solidFill>
                  <a:schemeClr val="bg1"/>
                </a:solidFill>
                <a:latin typeface="+mj-lt"/>
              </a:defRPr>
            </a:lvl1pPr>
            <a:lvl2pPr marL="457200" indent="0" algn="ctr" latinLnBrk="0">
              <a:buNone/>
              <a:defRPr lang="bg-BG" sz="2800"/>
            </a:lvl2pPr>
            <a:lvl3pPr marL="914400" indent="0" algn="ctr" latinLnBrk="0">
              <a:buNone/>
              <a:defRPr lang="bg-BG" sz="2400"/>
            </a:lvl3pPr>
            <a:lvl4pPr marL="1371600" indent="0" algn="ctr" latinLnBrk="0">
              <a:buNone/>
              <a:defRPr lang="bg-BG" sz="2000"/>
            </a:lvl4pPr>
            <a:lvl5pPr marL="1828800" indent="0" algn="ctr" latinLnBrk="0">
              <a:buNone/>
              <a:defRPr lang="bg-BG" sz="2000"/>
            </a:lvl5pPr>
            <a:lvl6pPr marL="2286000" indent="0" algn="ctr" latinLnBrk="0">
              <a:buNone/>
              <a:defRPr lang="bg-BG" sz="2000"/>
            </a:lvl6pPr>
            <a:lvl7pPr marL="2743200" indent="0" algn="ctr" latinLnBrk="0">
              <a:buNone/>
              <a:defRPr lang="bg-BG" sz="2000"/>
            </a:lvl7pPr>
            <a:lvl8pPr marL="3200400" indent="0" algn="ctr" latinLnBrk="0">
              <a:buNone/>
              <a:defRPr lang="bg-BG" sz="2000"/>
            </a:lvl8pPr>
            <a:lvl9pPr marL="3657600" indent="0" algn="ctr" latinLnBrk="0">
              <a:buNone/>
              <a:defRPr lang="bg-BG" sz="2000"/>
            </a:lvl9pPr>
          </a:lstStyle>
          <a:p>
            <a:r>
              <a:rPr lang="bg-BG"/>
              <a:t>Щракнете, за да редактирате стила на подзаглавието на образеца</a:t>
            </a:r>
          </a:p>
        </p:txBody>
      </p:sp>
      <p:sp>
        <p:nvSpPr>
          <p:cNvPr id="7" name="Контейнер за дата 6"/>
          <p:cNvSpPr>
            <a:spLocks noGrp="1"/>
          </p:cNvSpPr>
          <p:nvPr>
            <p:ph type="dt" sz="half" idx="10"/>
          </p:nvPr>
        </p:nvSpPr>
        <p:spPr/>
        <p:txBody>
          <a:bodyPr/>
          <a:lstStyle>
            <a:lvl1pPr latinLnBrk="0">
              <a:defRPr lang="bg-BG">
                <a:solidFill>
                  <a:srgbClr val="FFFFFF">
                    <a:alpha val="80000"/>
                  </a:srgbClr>
                </a:solidFill>
              </a:defRPr>
            </a:lvl1pPr>
          </a:lstStyle>
          <a:p>
            <a:fld id="{8DDF2072-3D5F-4964-A968-C057D77D2D4C}" type="datetime1">
              <a:rPr lang="bg-BG" smtClean="0"/>
              <a:pPr/>
              <a:t>23.7.2013 г.</a:t>
            </a:fld>
            <a:endParaRPr lang="bg-BG" dirty="0"/>
          </a:p>
        </p:txBody>
      </p:sp>
      <p:sp>
        <p:nvSpPr>
          <p:cNvPr id="8" name="Контейнер за долен колонтитул 7"/>
          <p:cNvSpPr>
            <a:spLocks noGrp="1"/>
          </p:cNvSpPr>
          <p:nvPr>
            <p:ph type="ftr" sz="quarter" idx="11"/>
          </p:nvPr>
        </p:nvSpPr>
        <p:spPr/>
        <p:txBody>
          <a:bodyPr/>
          <a:lstStyle>
            <a:lvl1pPr latinLnBrk="0">
              <a:defRPr lang="bg-BG">
                <a:solidFill>
                  <a:srgbClr val="FFFFFF">
                    <a:alpha val="80000"/>
                  </a:srgbClr>
                </a:solidFill>
              </a:defRPr>
            </a:lvl1pPr>
          </a:lstStyle>
          <a:p>
            <a:endParaRPr lang="bg-BG"/>
          </a:p>
        </p:txBody>
      </p:sp>
      <p:sp>
        <p:nvSpPr>
          <p:cNvPr id="9" name="Контейнер за номер на слайд 8"/>
          <p:cNvSpPr>
            <a:spLocks noGrp="1"/>
          </p:cNvSpPr>
          <p:nvPr>
            <p:ph type="sldNum" sz="quarter" idx="12"/>
          </p:nvPr>
        </p:nvSpPr>
        <p:spPr/>
        <p:txBody>
          <a:bodyPr/>
          <a:lstStyle>
            <a:lvl1pPr latinLnBrk="0">
              <a:defRPr lang="bg-BG">
                <a:solidFill>
                  <a:srgbClr val="FFFFFF">
                    <a:alpha val="25000"/>
                  </a:srgbClr>
                </a:solidFill>
              </a:defRPr>
            </a:lvl1pPr>
          </a:lstStyle>
          <a:p>
            <a:fld id="{4FAB73BC-B049-4115-A692-8D63A059BFB8}" type="slidenum">
              <a:pPr/>
              <a:t>‹#›</a:t>
            </a:fld>
            <a:endParaRPr lang="bg-BG"/>
          </a:p>
        </p:txBody>
      </p:sp>
    </p:spTree>
    <p:extLst>
      <p:ext uri="{BB962C8B-B14F-4D97-AF65-F5344CB8AC3E}">
        <p14:creationId xmlns:p14="http://schemas.microsoft.com/office/powerpoint/2010/main" val="1942680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на съдържание 2"/>
          <p:cNvSpPr>
            <a:spLocks noGrp="1"/>
          </p:cNvSpPr>
          <p:nvPr>
            <p:ph idx="1"/>
          </p:nvPr>
        </p:nvSpPr>
        <p:spPr/>
        <p:txBody>
          <a:body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lvl1pPr>
              <a:defRPr/>
            </a:lvl1pPr>
          </a:lstStyle>
          <a:p>
            <a:fld id="{570CA985-38D6-4066-821C-5311229C092A}"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251730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03504" y="767419"/>
            <a:ext cx="10780776" cy="3355848"/>
          </a:xfrm>
        </p:spPr>
        <p:txBody>
          <a:bodyPr anchor="b">
            <a:normAutofit/>
          </a:bodyPr>
          <a:lstStyle>
            <a:lvl1pPr latinLnBrk="0">
              <a:lnSpc>
                <a:spcPct val="80000"/>
              </a:lnSpc>
              <a:defRPr lang="bg-BG" sz="8800" b="0" baseline="0">
                <a:solidFill>
                  <a:schemeClr val="accent1"/>
                </a:solidFill>
              </a:defRPr>
            </a:lvl1pPr>
          </a:lstStyle>
          <a:p>
            <a:r>
              <a:rPr lang="bg-BG"/>
              <a:t>Щракнете, за да редактирате стила на заглавието на образеца</a:t>
            </a:r>
          </a:p>
        </p:txBody>
      </p:sp>
      <p:sp>
        <p:nvSpPr>
          <p:cNvPr id="3" name="Контейнер за текст 2"/>
          <p:cNvSpPr>
            <a:spLocks noGrp="1"/>
          </p:cNvSpPr>
          <p:nvPr>
            <p:ph type="body" idx="1"/>
          </p:nvPr>
        </p:nvSpPr>
        <p:spPr>
          <a:xfrm>
            <a:off x="667512" y="4204209"/>
            <a:ext cx="9226296" cy="1645920"/>
          </a:xfrm>
        </p:spPr>
        <p:txBody>
          <a:bodyPr anchor="t">
            <a:normAutofit/>
          </a:bodyPr>
          <a:lstStyle>
            <a:lvl1pPr marL="0" indent="0" latinLnBrk="0">
              <a:buNone/>
              <a:defRPr lang="bg-BG" sz="3200">
                <a:solidFill>
                  <a:schemeClr val="tx1"/>
                </a:solidFill>
                <a:latin typeface="+mj-lt"/>
              </a:defRPr>
            </a:lvl1pPr>
            <a:lvl2pPr marL="457200" indent="0" latinLnBrk="0">
              <a:buNone/>
              <a:defRPr lang="bg-BG" sz="1800">
                <a:solidFill>
                  <a:schemeClr val="tx1">
                    <a:tint val="75000"/>
                  </a:schemeClr>
                </a:solidFill>
              </a:defRPr>
            </a:lvl2pPr>
            <a:lvl3pPr marL="914400" indent="0" latinLnBrk="0">
              <a:buNone/>
              <a:defRPr lang="bg-BG" sz="1600">
                <a:solidFill>
                  <a:schemeClr val="tx1">
                    <a:tint val="75000"/>
                  </a:schemeClr>
                </a:solidFill>
              </a:defRPr>
            </a:lvl3pPr>
            <a:lvl4pPr marL="1371600" indent="0" latinLnBrk="0">
              <a:buNone/>
              <a:defRPr lang="bg-BG" sz="1400">
                <a:solidFill>
                  <a:schemeClr val="tx1">
                    <a:tint val="75000"/>
                  </a:schemeClr>
                </a:solidFill>
              </a:defRPr>
            </a:lvl4pPr>
            <a:lvl5pPr marL="1828800" indent="0" latinLnBrk="0">
              <a:buNone/>
              <a:defRPr lang="bg-BG" sz="1400">
                <a:solidFill>
                  <a:schemeClr val="tx1">
                    <a:tint val="75000"/>
                  </a:schemeClr>
                </a:solidFill>
              </a:defRPr>
            </a:lvl5pPr>
            <a:lvl6pPr marL="2286000" indent="0" latinLnBrk="0">
              <a:buNone/>
              <a:defRPr lang="bg-BG" sz="1400">
                <a:solidFill>
                  <a:schemeClr val="tx1">
                    <a:tint val="75000"/>
                  </a:schemeClr>
                </a:solidFill>
              </a:defRPr>
            </a:lvl6pPr>
            <a:lvl7pPr marL="2743200" indent="0" latinLnBrk="0">
              <a:buNone/>
              <a:defRPr lang="bg-BG" sz="1400">
                <a:solidFill>
                  <a:schemeClr val="tx1">
                    <a:tint val="75000"/>
                  </a:schemeClr>
                </a:solidFill>
              </a:defRPr>
            </a:lvl7pPr>
            <a:lvl8pPr marL="3200400" indent="0" latinLnBrk="0">
              <a:buNone/>
              <a:defRPr lang="bg-BG" sz="1400">
                <a:solidFill>
                  <a:schemeClr val="tx1">
                    <a:tint val="75000"/>
                  </a:schemeClr>
                </a:solidFill>
              </a:defRPr>
            </a:lvl8pPr>
            <a:lvl9pPr marL="3657600" indent="0" latinLnBrk="0">
              <a:buNone/>
              <a:defRPr lang="bg-BG" sz="1400">
                <a:solidFill>
                  <a:schemeClr val="tx1">
                    <a:tint val="75000"/>
                  </a:schemeClr>
                </a:solidFill>
              </a:defRPr>
            </a:lvl9pPr>
          </a:lstStyle>
          <a:p>
            <a:pPr lvl="0"/>
            <a:r>
              <a:rPr lang="bg-BG"/>
              <a:t>Щракнете, за да редактирате стиловете на текста на образеца</a:t>
            </a:r>
          </a:p>
        </p:txBody>
      </p:sp>
      <p:sp>
        <p:nvSpPr>
          <p:cNvPr id="4" name="Контейнер за дата 3"/>
          <p:cNvSpPr>
            <a:spLocks noGrp="1"/>
          </p:cNvSpPr>
          <p:nvPr>
            <p:ph type="dt" sz="half" idx="10"/>
          </p:nvPr>
        </p:nvSpPr>
        <p:spPr/>
        <p:txBody>
          <a:bodyPr/>
          <a:lstStyle>
            <a:lvl1pPr>
              <a:defRPr/>
            </a:lvl1pPr>
          </a:lstStyle>
          <a:p>
            <a:fld id="{34C3200F-1CD8-4DE0-B840-2059321AAB58}"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pPr/>
              <a:t>‹#›</a:t>
            </a:fld>
            <a:endParaRPr lang="bg-BG"/>
          </a:p>
        </p:txBody>
      </p:sp>
    </p:spTree>
    <p:extLst>
      <p:ext uri="{BB962C8B-B14F-4D97-AF65-F5344CB8AC3E}">
        <p14:creationId xmlns:p14="http://schemas.microsoft.com/office/powerpoint/2010/main" val="192586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на съдържание 2"/>
          <p:cNvSpPr>
            <a:spLocks noGrp="1"/>
          </p:cNvSpPr>
          <p:nvPr>
            <p:ph sz="half" idx="1"/>
          </p:nvPr>
        </p:nvSpPr>
        <p:spPr>
          <a:xfrm>
            <a:off x="676656" y="1998134"/>
            <a:ext cx="4663440" cy="3767328"/>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на съдържание 3"/>
          <p:cNvSpPr>
            <a:spLocks noGrp="1"/>
          </p:cNvSpPr>
          <p:nvPr>
            <p:ph sz="half" idx="2"/>
          </p:nvPr>
        </p:nvSpPr>
        <p:spPr>
          <a:xfrm>
            <a:off x="6011330" y="1998134"/>
            <a:ext cx="4663440" cy="3767328"/>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Контейнер за дата 4"/>
          <p:cNvSpPr>
            <a:spLocks noGrp="1"/>
          </p:cNvSpPr>
          <p:nvPr>
            <p:ph type="dt" sz="half" idx="10"/>
          </p:nvPr>
        </p:nvSpPr>
        <p:spPr/>
        <p:txBody>
          <a:bodyPr/>
          <a:lstStyle>
            <a:lvl1pPr>
              <a:defRPr/>
            </a:lvl1pPr>
          </a:lstStyle>
          <a:p>
            <a:fld id="{D6401466-5786-4F00-82D0-2FB96F6A88D0}" type="datetime1">
              <a:rPr lang="bg-BG" smtClean="0"/>
              <a:pPr/>
              <a:t>23.7.2013 г.</a:t>
            </a:fld>
            <a:endParaRPr lang="bg-BG" dirty="0"/>
          </a:p>
        </p:txBody>
      </p:sp>
      <p:sp>
        <p:nvSpPr>
          <p:cNvPr id="6" name="Контейнер за долен колонтитул 5"/>
          <p:cNvSpPr>
            <a:spLocks noGrp="1"/>
          </p:cNvSpPr>
          <p:nvPr>
            <p:ph type="ftr" sz="quarter" idx="11"/>
          </p:nvPr>
        </p:nvSpPr>
        <p:spPr/>
        <p:txBody>
          <a:bodyPr/>
          <a:lstStyle/>
          <a:p>
            <a:endParaRPr lang="bg-BG"/>
          </a:p>
        </p:txBody>
      </p:sp>
      <p:sp>
        <p:nvSpPr>
          <p:cNvPr id="7" name="Контейнер за номер на слайд 6"/>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407719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яване">
    <p:spTree>
      <p:nvGrpSpPr>
        <p:cNvPr id="1" name=""/>
        <p:cNvGrpSpPr/>
        <p:nvPr/>
      </p:nvGrpSpPr>
      <p:grpSpPr>
        <a:xfrm>
          <a:off x="0" y="0"/>
          <a:ext cx="0" cy="0"/>
          <a:chOff x="0" y="0"/>
          <a:chExt cx="0" cy="0"/>
        </a:xfrm>
      </p:grpSpPr>
      <p:sp>
        <p:nvSpPr>
          <p:cNvPr id="10" name="Заглавие 9"/>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за текст 2"/>
          <p:cNvSpPr>
            <a:spLocks noGrp="1"/>
          </p:cNvSpPr>
          <p:nvPr>
            <p:ph type="body" idx="1"/>
          </p:nvPr>
        </p:nvSpPr>
        <p:spPr>
          <a:xfrm>
            <a:off x="676656" y="2040467"/>
            <a:ext cx="4663440" cy="723400"/>
          </a:xfrm>
        </p:spPr>
        <p:txBody>
          <a:bodyPr anchor="ctr">
            <a:normAutofit/>
          </a:bodyPr>
          <a:lstStyle>
            <a:lvl1pPr marL="0" indent="0" latinLnBrk="0">
              <a:buNone/>
              <a:defRPr lang="bg-BG" sz="2200" b="0" cap="all" baseline="0">
                <a:solidFill>
                  <a:schemeClr val="tx1">
                    <a:lumMod val="85000"/>
                    <a:lumOff val="15000"/>
                  </a:schemeClr>
                </a:solidFill>
                <a:latin typeface="+mj-lt"/>
              </a:defRPr>
            </a:lvl1pPr>
            <a:lvl2pPr marL="457200" indent="0" latinLnBrk="0">
              <a:buNone/>
              <a:defRPr lang="bg-BG" sz="2000" b="1"/>
            </a:lvl2pPr>
            <a:lvl3pPr marL="914400" indent="0" latinLnBrk="0">
              <a:buNone/>
              <a:defRPr lang="bg-BG" sz="1800" b="1"/>
            </a:lvl3pPr>
            <a:lvl4pPr marL="1371600" indent="0" latinLnBrk="0">
              <a:buNone/>
              <a:defRPr lang="bg-BG" sz="1600" b="1"/>
            </a:lvl4pPr>
            <a:lvl5pPr marL="1828800" indent="0" latinLnBrk="0">
              <a:buNone/>
              <a:defRPr lang="bg-BG" sz="1600" b="1"/>
            </a:lvl5pPr>
            <a:lvl6pPr marL="2286000" indent="0" latinLnBrk="0">
              <a:buNone/>
              <a:defRPr lang="bg-BG" sz="1600" b="1"/>
            </a:lvl6pPr>
            <a:lvl7pPr marL="2743200" indent="0" latinLnBrk="0">
              <a:buNone/>
              <a:defRPr lang="bg-BG" sz="1600" b="1"/>
            </a:lvl7pPr>
            <a:lvl8pPr marL="3200400" indent="0" latinLnBrk="0">
              <a:buNone/>
              <a:defRPr lang="bg-BG" sz="1600" b="1"/>
            </a:lvl8pPr>
            <a:lvl9pPr marL="3657600" indent="0" latinLnBrk="0">
              <a:buNone/>
              <a:defRPr lang="bg-BG" sz="1600" b="1"/>
            </a:lvl9pPr>
          </a:lstStyle>
          <a:p>
            <a:pPr lvl="0"/>
            <a:r>
              <a:rPr lang="bg-BG"/>
              <a:t>Щракнете, за да редактирате стиловете на текста на образеца</a:t>
            </a:r>
          </a:p>
        </p:txBody>
      </p:sp>
      <p:sp>
        <p:nvSpPr>
          <p:cNvPr id="4" name="Контейнер на съдържание 3"/>
          <p:cNvSpPr>
            <a:spLocks noGrp="1"/>
          </p:cNvSpPr>
          <p:nvPr>
            <p:ph sz="half" idx="2"/>
          </p:nvPr>
        </p:nvSpPr>
        <p:spPr>
          <a:xfrm>
            <a:off x="676656" y="2753084"/>
            <a:ext cx="4663440" cy="3200400"/>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Контейнер за текст 4"/>
          <p:cNvSpPr>
            <a:spLocks noGrp="1"/>
          </p:cNvSpPr>
          <p:nvPr>
            <p:ph type="body" sz="quarter" idx="3"/>
          </p:nvPr>
        </p:nvSpPr>
        <p:spPr>
          <a:xfrm>
            <a:off x="6007608" y="2038435"/>
            <a:ext cx="4663440" cy="722376"/>
          </a:xfrm>
        </p:spPr>
        <p:txBody>
          <a:bodyPr anchor="ctr">
            <a:normAutofit/>
          </a:bodyPr>
          <a:lstStyle>
            <a:lvl1pPr marL="0" indent="0" latinLnBrk="0">
              <a:buNone/>
              <a:defRPr lang="bg-BG" sz="2200" b="0" cap="all" baseline="0">
                <a:solidFill>
                  <a:schemeClr val="tx1">
                    <a:lumMod val="85000"/>
                    <a:lumOff val="15000"/>
                  </a:schemeClr>
                </a:solidFill>
                <a:latin typeface="+mj-lt"/>
              </a:defRPr>
            </a:lvl1pPr>
            <a:lvl2pPr marL="457200" indent="0" latinLnBrk="0">
              <a:buNone/>
              <a:defRPr lang="bg-BG" sz="2000" b="1"/>
            </a:lvl2pPr>
            <a:lvl3pPr marL="914400" indent="0" latinLnBrk="0">
              <a:buNone/>
              <a:defRPr lang="bg-BG" sz="1800" b="1"/>
            </a:lvl3pPr>
            <a:lvl4pPr marL="1371600" indent="0" latinLnBrk="0">
              <a:buNone/>
              <a:defRPr lang="bg-BG" sz="1600" b="1"/>
            </a:lvl4pPr>
            <a:lvl5pPr marL="1828800" indent="0" latinLnBrk="0">
              <a:buNone/>
              <a:defRPr lang="bg-BG" sz="1600" b="1"/>
            </a:lvl5pPr>
            <a:lvl6pPr marL="2286000" indent="0" latinLnBrk="0">
              <a:buNone/>
              <a:defRPr lang="bg-BG" sz="1600" b="1"/>
            </a:lvl6pPr>
            <a:lvl7pPr marL="2743200" indent="0" latinLnBrk="0">
              <a:buNone/>
              <a:defRPr lang="bg-BG" sz="1600" b="1"/>
            </a:lvl7pPr>
            <a:lvl8pPr marL="3200400" indent="0" latinLnBrk="0">
              <a:buNone/>
              <a:defRPr lang="bg-BG" sz="1600" b="1"/>
            </a:lvl8pPr>
            <a:lvl9pPr marL="3657600" indent="0" latinLnBrk="0">
              <a:buNone/>
              <a:defRPr lang="bg-BG" sz="1600" b="1"/>
            </a:lvl9pPr>
          </a:lstStyle>
          <a:p>
            <a:pPr lvl="0"/>
            <a:r>
              <a:rPr lang="bg-BG"/>
              <a:t>Щракнете, за да редактирате стиловете на текста на образеца</a:t>
            </a:r>
          </a:p>
        </p:txBody>
      </p:sp>
      <p:sp>
        <p:nvSpPr>
          <p:cNvPr id="6" name="Контейнер на съдържание 5"/>
          <p:cNvSpPr>
            <a:spLocks noGrp="1"/>
          </p:cNvSpPr>
          <p:nvPr>
            <p:ph sz="quarter" idx="4"/>
          </p:nvPr>
        </p:nvSpPr>
        <p:spPr>
          <a:xfrm>
            <a:off x="6007608" y="2750990"/>
            <a:ext cx="4663440" cy="3200400"/>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7" name="Контейнер за дата 6"/>
          <p:cNvSpPr>
            <a:spLocks noGrp="1"/>
          </p:cNvSpPr>
          <p:nvPr>
            <p:ph type="dt" sz="half" idx="10"/>
          </p:nvPr>
        </p:nvSpPr>
        <p:spPr/>
        <p:txBody>
          <a:bodyPr/>
          <a:lstStyle>
            <a:lvl1pPr>
              <a:defRPr/>
            </a:lvl1pPr>
          </a:lstStyle>
          <a:p>
            <a:fld id="{2AF28F70-B8AA-4971-A5C3-2513C3762F5B}" type="datetime1">
              <a:rPr lang="bg-BG" smtClean="0"/>
              <a:pPr/>
              <a:t>23.7.2013 г.</a:t>
            </a:fld>
            <a:endParaRPr lang="bg-BG" dirty="0"/>
          </a:p>
        </p:txBody>
      </p:sp>
      <p:sp>
        <p:nvSpPr>
          <p:cNvPr id="8" name="Контейнер за долен колонтитул 7"/>
          <p:cNvSpPr>
            <a:spLocks noGrp="1"/>
          </p:cNvSpPr>
          <p:nvPr>
            <p:ph type="ftr" sz="quarter" idx="11"/>
          </p:nvPr>
        </p:nvSpPr>
        <p:spPr/>
        <p:txBody>
          <a:bodyPr/>
          <a:lstStyle/>
          <a:p>
            <a:endParaRPr lang="bg-BG"/>
          </a:p>
        </p:txBody>
      </p:sp>
      <p:sp>
        <p:nvSpPr>
          <p:cNvPr id="9" name="Контейнер за номер на слайд 8"/>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182643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6" name="Заглавие 5"/>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за дата 2"/>
          <p:cNvSpPr>
            <a:spLocks noGrp="1"/>
          </p:cNvSpPr>
          <p:nvPr>
            <p:ph type="dt" sz="half" idx="10"/>
          </p:nvPr>
        </p:nvSpPr>
        <p:spPr/>
        <p:txBody>
          <a:bodyPr/>
          <a:lstStyle>
            <a:lvl1pPr>
              <a:defRPr/>
            </a:lvl1pPr>
          </a:lstStyle>
          <a:p>
            <a:fld id="{E276F354-5F48-4ED5-B8B8-56E7FB364DE2}" type="datetime1">
              <a:rPr lang="bg-BG" smtClean="0"/>
              <a:pPr/>
              <a:t>23.7.2013 г.</a:t>
            </a:fld>
            <a:endParaRPr lang="bg-BG" dirty="0"/>
          </a:p>
        </p:txBody>
      </p:sp>
      <p:sp>
        <p:nvSpPr>
          <p:cNvPr id="4" name="Контейнер за долен колонтитул 3"/>
          <p:cNvSpPr>
            <a:spLocks noGrp="1"/>
          </p:cNvSpPr>
          <p:nvPr>
            <p:ph type="ftr" sz="quarter" idx="11"/>
          </p:nvPr>
        </p:nvSpPr>
        <p:spPr/>
        <p:txBody>
          <a:bodyPr/>
          <a:lstStyle/>
          <a:p>
            <a:endParaRPr lang="bg-BG"/>
          </a:p>
        </p:txBody>
      </p:sp>
      <p:sp>
        <p:nvSpPr>
          <p:cNvPr id="5" name="Контейнер за номер на слайд 4"/>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2431032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на съдържание 2"/>
          <p:cNvSpPr>
            <a:spLocks noGrp="1"/>
          </p:cNvSpPr>
          <p:nvPr>
            <p:ph sz="half" idx="1"/>
          </p:nvPr>
        </p:nvSpPr>
        <p:spPr>
          <a:xfrm>
            <a:off x="676656" y="1998134"/>
            <a:ext cx="4663440" cy="3767328"/>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на съдържание 3"/>
          <p:cNvSpPr>
            <a:spLocks noGrp="1"/>
          </p:cNvSpPr>
          <p:nvPr>
            <p:ph sz="half" idx="2"/>
          </p:nvPr>
        </p:nvSpPr>
        <p:spPr>
          <a:xfrm>
            <a:off x="6011330" y="1998134"/>
            <a:ext cx="4663440" cy="3767328"/>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Контейнер за дата 4"/>
          <p:cNvSpPr>
            <a:spLocks noGrp="1"/>
          </p:cNvSpPr>
          <p:nvPr>
            <p:ph type="dt" sz="half" idx="10"/>
          </p:nvPr>
        </p:nvSpPr>
        <p:spPr/>
        <p:txBody>
          <a:bodyPr/>
          <a:lstStyle>
            <a:lvl1pPr>
              <a:defRPr/>
            </a:lvl1pPr>
          </a:lstStyle>
          <a:p>
            <a:fld id="{65D2C1F3-2D74-4B8D-A90B-4FDA26FFA8F8}" type="datetime1">
              <a:rPr lang="bg-BG" smtClean="0"/>
              <a:pPr/>
              <a:t>23.7.2013 г.</a:t>
            </a:fld>
            <a:endParaRPr lang="bg-BG" dirty="0"/>
          </a:p>
        </p:txBody>
      </p:sp>
      <p:sp>
        <p:nvSpPr>
          <p:cNvPr id="6" name="Контейнер за долен колонтитул 5"/>
          <p:cNvSpPr>
            <a:spLocks noGrp="1"/>
          </p:cNvSpPr>
          <p:nvPr>
            <p:ph type="ftr" sz="quarter" idx="11"/>
          </p:nvPr>
        </p:nvSpPr>
        <p:spPr/>
        <p:txBody>
          <a:bodyPr/>
          <a:lstStyle/>
          <a:p>
            <a:endParaRPr lang="bg-BG"/>
          </a:p>
        </p:txBody>
      </p:sp>
      <p:sp>
        <p:nvSpPr>
          <p:cNvPr id="7" name="Контейнер за номер на слайд 6"/>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203720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lvl1pPr>
              <a:defRPr/>
            </a:lvl1pPr>
          </a:lstStyle>
          <a:p>
            <a:fld id="{9C74433F-F70B-4638-ACE2-656BA2C8EA23}" type="datetime1">
              <a:rPr lang="bg-BG" smtClean="0"/>
              <a:pPr/>
              <a:t>23.7.2013 г.</a:t>
            </a:fld>
            <a:endParaRPr lang="bg-BG" dirty="0"/>
          </a:p>
        </p:txBody>
      </p:sp>
      <p:sp>
        <p:nvSpPr>
          <p:cNvPr id="3" name="Контейнер за долен колонтитул 2"/>
          <p:cNvSpPr>
            <a:spLocks noGrp="1"/>
          </p:cNvSpPr>
          <p:nvPr>
            <p:ph type="ftr" sz="quarter" idx="11"/>
          </p:nvPr>
        </p:nvSpPr>
        <p:spPr/>
        <p:txBody>
          <a:bodyPr/>
          <a:lstStyle/>
          <a:p>
            <a:endParaRPr lang="bg-BG"/>
          </a:p>
        </p:txBody>
      </p:sp>
      <p:sp>
        <p:nvSpPr>
          <p:cNvPr id="4" name="Контейнер за номер на слайд 3"/>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325286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Правоъгълник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Заглавие 8"/>
          <p:cNvSpPr>
            <a:spLocks noGrp="1"/>
          </p:cNvSpPr>
          <p:nvPr>
            <p:ph type="title"/>
          </p:nvPr>
        </p:nvSpPr>
        <p:spPr>
          <a:xfrm>
            <a:off x="8261404" y="542282"/>
            <a:ext cx="3383280" cy="1920240"/>
          </a:xfrm>
        </p:spPr>
        <p:txBody>
          <a:bodyPr anchor="b">
            <a:noAutofit/>
          </a:bodyPr>
          <a:lstStyle>
            <a:lvl1pPr latinLnBrk="0">
              <a:lnSpc>
                <a:spcPct val="85000"/>
              </a:lnSpc>
              <a:defRPr lang="bg-BG" sz="4000">
                <a:solidFill>
                  <a:srgbClr val="FFFFFF"/>
                </a:solidFill>
              </a:defRPr>
            </a:lvl1pPr>
          </a:lstStyle>
          <a:p>
            <a:r>
              <a:rPr lang="bg-BG"/>
              <a:t>Щракнете, за да редактирате стила на заглавието на образеца</a:t>
            </a:r>
          </a:p>
        </p:txBody>
      </p:sp>
      <p:sp>
        <p:nvSpPr>
          <p:cNvPr id="3" name="Контейнер на съдържание 2"/>
          <p:cNvSpPr>
            <a:spLocks noGrp="1"/>
          </p:cNvSpPr>
          <p:nvPr>
            <p:ph idx="1"/>
          </p:nvPr>
        </p:nvSpPr>
        <p:spPr>
          <a:xfrm>
            <a:off x="762000" y="762000"/>
            <a:ext cx="6096000" cy="4572000"/>
          </a:xfrm>
        </p:spPr>
        <p:txBody>
          <a:bodyPr/>
          <a:lstStyle>
            <a:lvl1pPr latinLnBrk="0">
              <a:defRPr lang="bg-BG" sz="3200"/>
            </a:lvl1pPr>
            <a:lvl2pPr latinLnBrk="0">
              <a:defRPr lang="bg-BG" sz="2800"/>
            </a:lvl2pPr>
            <a:lvl3pPr latinLnBrk="0">
              <a:defRPr lang="bg-BG" sz="2400"/>
            </a:lvl3pPr>
            <a:lvl4pPr latinLnBrk="0">
              <a:defRPr lang="bg-BG" sz="2000"/>
            </a:lvl4pPr>
            <a:lvl5pPr latinLnBrk="0">
              <a:defRPr lang="bg-BG" sz="2000"/>
            </a:lvl5pPr>
            <a:lvl6pPr latinLnBrk="0">
              <a:defRPr lang="bg-BG" sz="2000"/>
            </a:lvl6pPr>
            <a:lvl7pPr latinLnBrk="0">
              <a:defRPr lang="bg-BG" sz="2000"/>
            </a:lvl7pPr>
            <a:lvl8pPr latinLnBrk="0">
              <a:defRPr lang="bg-BG" sz="2000"/>
            </a:lvl8pPr>
            <a:lvl9pPr latinLnBrk="0">
              <a:defRPr lang="bg-BG" sz="20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текст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bg-BG" sz="1800">
                <a:solidFill>
                  <a:srgbClr val="262626"/>
                </a:solidFill>
              </a:defRPr>
            </a:lvl1pPr>
            <a:lvl2pPr marL="457200" indent="0" latinLnBrk="0">
              <a:buNone/>
              <a:defRPr lang="bg-BG" sz="1200"/>
            </a:lvl2pPr>
            <a:lvl3pPr marL="914400" indent="0" latinLnBrk="0">
              <a:buNone/>
              <a:defRPr lang="bg-BG" sz="1000"/>
            </a:lvl3pPr>
            <a:lvl4pPr marL="1371600" indent="0" latinLnBrk="0">
              <a:buNone/>
              <a:defRPr lang="bg-BG" sz="900"/>
            </a:lvl4pPr>
            <a:lvl5pPr marL="1828800" indent="0" latinLnBrk="0">
              <a:buNone/>
              <a:defRPr lang="bg-BG" sz="900"/>
            </a:lvl5pPr>
            <a:lvl6pPr marL="2286000" indent="0" latinLnBrk="0">
              <a:buNone/>
              <a:defRPr lang="bg-BG" sz="900"/>
            </a:lvl6pPr>
            <a:lvl7pPr marL="2743200" indent="0" latinLnBrk="0">
              <a:buNone/>
              <a:defRPr lang="bg-BG" sz="900"/>
            </a:lvl7pPr>
            <a:lvl8pPr marL="3200400" indent="0" latinLnBrk="0">
              <a:buNone/>
              <a:defRPr lang="bg-BG" sz="900"/>
            </a:lvl8pPr>
            <a:lvl9pPr marL="3657600" indent="0" latinLnBrk="0">
              <a:buNone/>
              <a:defRPr lang="bg-BG" sz="900"/>
            </a:lvl9pPr>
          </a:lstStyle>
          <a:p>
            <a:pPr marL="0" marR="0" lvl="0" indent="0" algn="l" defTabSz="914400" eaLnBrk="1" fontAlgn="auto" latinLnBrk="0" hangingPunct="1">
              <a:lnSpc>
                <a:spcPct val="100000"/>
              </a:lnSpc>
              <a:spcBef>
                <a:spcPts val="1400"/>
              </a:spcBef>
              <a:spcAft>
                <a:spcPts val="0"/>
              </a:spcAft>
              <a:buClrTx/>
              <a:buSzTx/>
              <a:buFontTx/>
              <a:buNone/>
              <a:tabLst/>
              <a:defRPr lang="bg-BG"/>
            </a:pPr>
            <a:r>
              <a:rPr lang="bg-BG"/>
              <a:t>Щракнете, за да редактирате стиловете на текста на образеца</a:t>
            </a:r>
          </a:p>
        </p:txBody>
      </p:sp>
      <p:sp>
        <p:nvSpPr>
          <p:cNvPr id="5" name="Контейнер за дата 4"/>
          <p:cNvSpPr>
            <a:spLocks noGrp="1"/>
          </p:cNvSpPr>
          <p:nvPr>
            <p:ph type="dt" sz="half" idx="10"/>
          </p:nvPr>
        </p:nvSpPr>
        <p:spPr/>
        <p:txBody>
          <a:bodyPr/>
          <a:lstStyle>
            <a:lvl1pPr>
              <a:defRPr/>
            </a:lvl1pPr>
          </a:lstStyle>
          <a:p>
            <a:fld id="{B345DD1B-8ADF-4345-9782-D43AB9B281A5}" type="datetime1">
              <a:rPr lang="bg-BG" smtClean="0"/>
              <a:pPr/>
              <a:t>23.7.2013 г.</a:t>
            </a:fld>
            <a:endParaRPr lang="bg-BG" dirty="0"/>
          </a:p>
        </p:txBody>
      </p:sp>
      <p:sp>
        <p:nvSpPr>
          <p:cNvPr id="6" name="Контейнер за долен колонтитул 5"/>
          <p:cNvSpPr>
            <a:spLocks noGrp="1"/>
          </p:cNvSpPr>
          <p:nvPr>
            <p:ph type="ftr" sz="quarter" idx="11"/>
          </p:nvPr>
        </p:nvSpPr>
        <p:spPr/>
        <p:txBody>
          <a:bodyPr/>
          <a:lstStyle/>
          <a:p>
            <a:endParaRPr lang="bg-BG"/>
          </a:p>
        </p:txBody>
      </p:sp>
      <p:sp>
        <p:nvSpPr>
          <p:cNvPr id="7" name="Контейнер за номер на слайд 6"/>
          <p:cNvSpPr>
            <a:spLocks noGrp="1"/>
          </p:cNvSpPr>
          <p:nvPr>
            <p:ph type="sldNum" sz="quarter" idx="12"/>
          </p:nvPr>
        </p:nvSpPr>
        <p:spPr/>
        <p:txBody>
          <a:bodyPr/>
          <a:lstStyle>
            <a:lvl1pPr latinLnBrk="0">
              <a:defRPr lang="bg-BG">
                <a:solidFill>
                  <a:srgbClr val="FFFFFF">
                    <a:alpha val="20000"/>
                  </a:srgbClr>
                </a:solidFill>
              </a:defRPr>
            </a:lvl1pPr>
          </a:lstStyle>
          <a:p>
            <a:fld id="{4FAB73BC-B049-4115-A692-8D63A059BFB8}" type="slidenum">
              <a:pPr/>
              <a:t>‹#›</a:t>
            </a:fld>
            <a:endParaRPr lang="bg-BG"/>
          </a:p>
        </p:txBody>
      </p:sp>
    </p:spTree>
    <p:extLst>
      <p:ext uri="{BB962C8B-B14F-4D97-AF65-F5344CB8AC3E}">
        <p14:creationId xmlns:p14="http://schemas.microsoft.com/office/powerpoint/2010/main" val="414671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Картина с надпис">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49224" y="5418667"/>
            <a:ext cx="10780776" cy="613283"/>
          </a:xfrm>
        </p:spPr>
        <p:txBody>
          <a:bodyPr anchor="b">
            <a:normAutofit/>
          </a:bodyPr>
          <a:lstStyle>
            <a:lvl1pPr latinLnBrk="0">
              <a:defRPr lang="bg-BG" sz="3200" b="0">
                <a:solidFill>
                  <a:srgbClr val="FFFFFF"/>
                </a:solidFill>
              </a:defRPr>
            </a:lvl1pPr>
          </a:lstStyle>
          <a:p>
            <a:r>
              <a:rPr lang="bg-BG"/>
              <a:t>Щракнете, за да редактирате стила на заглавието на образеца</a:t>
            </a:r>
          </a:p>
        </p:txBody>
      </p:sp>
      <p:sp>
        <p:nvSpPr>
          <p:cNvPr id="3" name="Контейнер за картина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latinLnBrk="0">
              <a:spcBef>
                <a:spcPts val="800"/>
              </a:spcBef>
              <a:buNone/>
              <a:defRPr lang="bg-BG" sz="3200">
                <a:solidFill>
                  <a:schemeClr val="tx1">
                    <a:lumMod val="75000"/>
                    <a:lumOff val="25000"/>
                  </a:schemeClr>
                </a:solidFill>
              </a:defRPr>
            </a:lvl1pPr>
            <a:lvl2pPr marL="457200" indent="0" latinLnBrk="0">
              <a:buNone/>
              <a:defRPr lang="bg-BG" sz="2800"/>
            </a:lvl2pPr>
            <a:lvl3pPr marL="914400" indent="0" latinLnBrk="0">
              <a:buNone/>
              <a:defRPr lang="bg-BG" sz="2400"/>
            </a:lvl3pPr>
            <a:lvl4pPr marL="1371600" indent="0" latinLnBrk="0">
              <a:buNone/>
              <a:defRPr lang="bg-BG" sz="2000"/>
            </a:lvl4pPr>
            <a:lvl5pPr marL="1828800" indent="0" latinLnBrk="0">
              <a:buNone/>
              <a:defRPr lang="bg-BG" sz="2000"/>
            </a:lvl5pPr>
            <a:lvl6pPr marL="2286000" indent="0" latinLnBrk="0">
              <a:buNone/>
              <a:defRPr lang="bg-BG" sz="2000"/>
            </a:lvl6pPr>
            <a:lvl7pPr marL="2743200" indent="0" latinLnBrk="0">
              <a:buNone/>
              <a:defRPr lang="bg-BG" sz="2000"/>
            </a:lvl7pPr>
            <a:lvl8pPr marL="3200400" indent="0" latinLnBrk="0">
              <a:buNone/>
              <a:defRPr lang="bg-BG" sz="2000"/>
            </a:lvl8pPr>
            <a:lvl9pPr marL="3657600" indent="0" latinLnBrk="0">
              <a:buNone/>
              <a:defRPr lang="bg-BG" sz="2000"/>
            </a:lvl9pPr>
          </a:lstStyle>
          <a:p>
            <a:r>
              <a:rPr lang="bg-BG"/>
              <a:t>Щракнете върху иконата, за да добавите картина</a:t>
            </a:r>
          </a:p>
        </p:txBody>
      </p:sp>
      <p:sp>
        <p:nvSpPr>
          <p:cNvPr id="4" name="Контейнер за текст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bg-BG" sz="1400">
                <a:solidFill>
                  <a:srgbClr val="262626"/>
                </a:solidFill>
              </a:defRPr>
            </a:lvl1pPr>
            <a:lvl2pPr marL="457200" indent="0" latinLnBrk="0">
              <a:buNone/>
              <a:defRPr lang="bg-BG" sz="1200"/>
            </a:lvl2pPr>
            <a:lvl3pPr marL="914400" indent="0" latinLnBrk="0">
              <a:buNone/>
              <a:defRPr lang="bg-BG" sz="1000"/>
            </a:lvl3pPr>
            <a:lvl4pPr marL="1371600" indent="0" latinLnBrk="0">
              <a:buNone/>
              <a:defRPr lang="bg-BG" sz="900"/>
            </a:lvl4pPr>
            <a:lvl5pPr marL="1828800" indent="0" latinLnBrk="0">
              <a:buNone/>
              <a:defRPr lang="bg-BG" sz="900"/>
            </a:lvl5pPr>
            <a:lvl6pPr marL="2286000" indent="0" latinLnBrk="0">
              <a:buNone/>
              <a:defRPr lang="bg-BG" sz="900"/>
            </a:lvl6pPr>
            <a:lvl7pPr marL="2743200" indent="0" latinLnBrk="0">
              <a:buNone/>
              <a:defRPr lang="bg-BG" sz="900"/>
            </a:lvl7pPr>
            <a:lvl8pPr marL="3200400" indent="0" latinLnBrk="0">
              <a:buNone/>
              <a:defRPr lang="bg-BG" sz="900"/>
            </a:lvl8pPr>
            <a:lvl9pPr marL="3657600" indent="0" latinLnBrk="0">
              <a:buNone/>
              <a:defRPr lang="bg-BG" sz="900"/>
            </a:lvl9pPr>
          </a:lstStyle>
          <a:p>
            <a:pPr lvl="0"/>
            <a:r>
              <a:rPr lang="bg-BG"/>
              <a:t>Щракнете, за да редактирате стиловете на текста на образеца</a:t>
            </a:r>
          </a:p>
        </p:txBody>
      </p:sp>
      <p:sp>
        <p:nvSpPr>
          <p:cNvPr id="12" name="Контейнер за дата 11"/>
          <p:cNvSpPr>
            <a:spLocks noGrp="1"/>
          </p:cNvSpPr>
          <p:nvPr>
            <p:ph type="dt" sz="half" idx="10"/>
          </p:nvPr>
        </p:nvSpPr>
        <p:spPr/>
        <p:txBody>
          <a:bodyPr/>
          <a:lstStyle>
            <a:lvl1pPr latinLnBrk="0">
              <a:defRPr lang="bg-BG">
                <a:solidFill>
                  <a:srgbClr val="FFFFFF">
                    <a:alpha val="80000"/>
                  </a:srgbClr>
                </a:solidFill>
              </a:defRPr>
            </a:lvl1pPr>
          </a:lstStyle>
          <a:p>
            <a:fld id="{A1730FAF-DECE-45DB-91E4-656CFA8D08A5}" type="datetime1">
              <a:rPr lang="bg-BG" smtClean="0"/>
              <a:pPr/>
              <a:t>23.7.2013 г.</a:t>
            </a:fld>
            <a:endParaRPr lang="bg-BG" dirty="0"/>
          </a:p>
        </p:txBody>
      </p:sp>
      <p:sp>
        <p:nvSpPr>
          <p:cNvPr id="13" name="Контейнер за долен колонтитул 12"/>
          <p:cNvSpPr>
            <a:spLocks noGrp="1"/>
          </p:cNvSpPr>
          <p:nvPr>
            <p:ph type="ftr" sz="quarter" idx="11"/>
          </p:nvPr>
        </p:nvSpPr>
        <p:spPr/>
        <p:txBody>
          <a:bodyPr/>
          <a:lstStyle>
            <a:lvl1pPr latinLnBrk="0">
              <a:defRPr lang="bg-BG">
                <a:solidFill>
                  <a:srgbClr val="FFFFFF">
                    <a:alpha val="80000"/>
                  </a:srgbClr>
                </a:solidFill>
              </a:defRPr>
            </a:lvl1pPr>
          </a:lstStyle>
          <a:p>
            <a:endParaRPr lang="bg-BG"/>
          </a:p>
        </p:txBody>
      </p:sp>
      <p:sp>
        <p:nvSpPr>
          <p:cNvPr id="14" name="Контейнер за номер на слайд 13"/>
          <p:cNvSpPr>
            <a:spLocks noGrp="1"/>
          </p:cNvSpPr>
          <p:nvPr>
            <p:ph type="sldNum" sz="quarter" idx="12"/>
          </p:nvPr>
        </p:nvSpPr>
        <p:spPr/>
        <p:txBody>
          <a:bodyPr/>
          <a:lstStyle>
            <a:lvl1pPr latinLnBrk="0">
              <a:defRPr lang="bg-BG">
                <a:solidFill>
                  <a:srgbClr val="FFFFFF">
                    <a:alpha val="25000"/>
                  </a:srgbClr>
                </a:solidFill>
              </a:defRPr>
            </a:lvl1pPr>
          </a:lstStyle>
          <a:p>
            <a:fld id="{4FAB73BC-B049-4115-A692-8D63A059BFB8}" type="slidenum">
              <a:pPr/>
              <a:t>‹#›</a:t>
            </a:fld>
            <a:endParaRPr lang="bg-BG"/>
          </a:p>
        </p:txBody>
      </p:sp>
    </p:spTree>
    <p:extLst>
      <p:ext uri="{BB962C8B-B14F-4D97-AF65-F5344CB8AC3E}">
        <p14:creationId xmlns:p14="http://schemas.microsoft.com/office/powerpoint/2010/main" val="16623493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за вертикален текст 2"/>
          <p:cNvSpPr>
            <a:spLocks noGrp="1"/>
          </p:cNvSpPr>
          <p:nvPr>
            <p:ph type="body" orient="vert" idx="1"/>
          </p:nvPr>
        </p:nvSpPr>
        <p:spPr/>
        <p:txBody>
          <a:bodyPr vert="eaVert"/>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lvl1pPr>
              <a:defRPr/>
            </a:lvl1pPr>
          </a:lstStyle>
          <a:p>
            <a:fld id="{4DDDD8DF-376A-4AE0-B8ED-D0860E62D295}"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250404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8743950" y="695325"/>
            <a:ext cx="2628900" cy="4800600"/>
          </a:xfrm>
        </p:spPr>
        <p:txBody>
          <a:bodyPr vert="eaVert"/>
          <a:lstStyle/>
          <a:p>
            <a:r>
              <a:rPr lang="bg-BG"/>
              <a:t>Щракнете, за да редактирате стила на заглавието на образеца</a:t>
            </a:r>
          </a:p>
        </p:txBody>
      </p:sp>
      <p:sp>
        <p:nvSpPr>
          <p:cNvPr id="3" name="Контейнер за вертикален текст 2"/>
          <p:cNvSpPr>
            <a:spLocks noGrp="1"/>
          </p:cNvSpPr>
          <p:nvPr>
            <p:ph type="body" orient="vert" idx="1"/>
          </p:nvPr>
        </p:nvSpPr>
        <p:spPr>
          <a:xfrm>
            <a:off x="771525" y="714375"/>
            <a:ext cx="7734300" cy="5400675"/>
          </a:xfrm>
        </p:spPr>
        <p:txBody>
          <a:bodyPr vert="eaVert"/>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10"/>
          </p:nvPr>
        </p:nvSpPr>
        <p:spPr/>
        <p:txBody>
          <a:bodyPr/>
          <a:lstStyle>
            <a:lvl1pPr>
              <a:defRPr/>
            </a:lvl1pPr>
          </a:lstStyle>
          <a:p>
            <a:fld id="{5A9B8468-FBCD-4AE5-BA6F-515B3847A5B5}" type="datetime1">
              <a:rPr lang="bg-BG" smtClean="0"/>
              <a:pPr/>
              <a:t>23.7.2013 г.</a:t>
            </a:fld>
            <a:endParaRPr lang="bg-BG" dirty="0"/>
          </a:p>
        </p:txBody>
      </p:sp>
      <p:sp>
        <p:nvSpPr>
          <p:cNvPr id="5" name="Контейнер за долен колонтитул 4"/>
          <p:cNvSpPr>
            <a:spLocks noGrp="1"/>
          </p:cNvSpPr>
          <p:nvPr>
            <p:ph type="ftr" sz="quarter" idx="11"/>
          </p:nvPr>
        </p:nvSpPr>
        <p:spPr/>
        <p:txBody>
          <a:bodyPr/>
          <a:lstStyle/>
          <a:p>
            <a:endParaRPr lang="bg-BG"/>
          </a:p>
        </p:txBody>
      </p:sp>
      <p:sp>
        <p:nvSpPr>
          <p:cNvPr id="6" name="Контейнер за номер на слайд 5"/>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368598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яване">
    <p:spTree>
      <p:nvGrpSpPr>
        <p:cNvPr id="1" name=""/>
        <p:cNvGrpSpPr/>
        <p:nvPr/>
      </p:nvGrpSpPr>
      <p:grpSpPr>
        <a:xfrm>
          <a:off x="0" y="0"/>
          <a:ext cx="0" cy="0"/>
          <a:chOff x="0" y="0"/>
          <a:chExt cx="0" cy="0"/>
        </a:xfrm>
      </p:grpSpPr>
      <p:sp>
        <p:nvSpPr>
          <p:cNvPr id="10" name="Заглавие 9"/>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за текст 2"/>
          <p:cNvSpPr>
            <a:spLocks noGrp="1"/>
          </p:cNvSpPr>
          <p:nvPr>
            <p:ph type="body" idx="1"/>
          </p:nvPr>
        </p:nvSpPr>
        <p:spPr>
          <a:xfrm>
            <a:off x="676656" y="2040467"/>
            <a:ext cx="4663440" cy="723400"/>
          </a:xfrm>
        </p:spPr>
        <p:txBody>
          <a:bodyPr anchor="ctr">
            <a:normAutofit/>
          </a:bodyPr>
          <a:lstStyle>
            <a:lvl1pPr marL="0" indent="0" latinLnBrk="0">
              <a:buNone/>
              <a:defRPr lang="bg-BG" sz="2200" b="0" cap="all" baseline="0">
                <a:solidFill>
                  <a:schemeClr val="tx1">
                    <a:lumMod val="85000"/>
                    <a:lumOff val="15000"/>
                  </a:schemeClr>
                </a:solidFill>
                <a:latin typeface="+mj-lt"/>
              </a:defRPr>
            </a:lvl1pPr>
            <a:lvl2pPr marL="457200" indent="0" latinLnBrk="0">
              <a:buNone/>
              <a:defRPr lang="bg-BG" sz="2000" b="1"/>
            </a:lvl2pPr>
            <a:lvl3pPr marL="914400" indent="0" latinLnBrk="0">
              <a:buNone/>
              <a:defRPr lang="bg-BG" sz="1800" b="1"/>
            </a:lvl3pPr>
            <a:lvl4pPr marL="1371600" indent="0" latinLnBrk="0">
              <a:buNone/>
              <a:defRPr lang="bg-BG" sz="1600" b="1"/>
            </a:lvl4pPr>
            <a:lvl5pPr marL="1828800" indent="0" latinLnBrk="0">
              <a:buNone/>
              <a:defRPr lang="bg-BG" sz="1600" b="1"/>
            </a:lvl5pPr>
            <a:lvl6pPr marL="2286000" indent="0" latinLnBrk="0">
              <a:buNone/>
              <a:defRPr lang="bg-BG" sz="1600" b="1"/>
            </a:lvl6pPr>
            <a:lvl7pPr marL="2743200" indent="0" latinLnBrk="0">
              <a:buNone/>
              <a:defRPr lang="bg-BG" sz="1600" b="1"/>
            </a:lvl7pPr>
            <a:lvl8pPr marL="3200400" indent="0" latinLnBrk="0">
              <a:buNone/>
              <a:defRPr lang="bg-BG" sz="1600" b="1"/>
            </a:lvl8pPr>
            <a:lvl9pPr marL="3657600" indent="0" latinLnBrk="0">
              <a:buNone/>
              <a:defRPr lang="bg-BG" sz="1600" b="1"/>
            </a:lvl9pPr>
          </a:lstStyle>
          <a:p>
            <a:pPr lvl="0"/>
            <a:r>
              <a:rPr lang="bg-BG"/>
              <a:t>Щракнете, за да редактирате стиловете на текста на образеца</a:t>
            </a:r>
          </a:p>
        </p:txBody>
      </p:sp>
      <p:sp>
        <p:nvSpPr>
          <p:cNvPr id="4" name="Контейнер на съдържание 3"/>
          <p:cNvSpPr>
            <a:spLocks noGrp="1"/>
          </p:cNvSpPr>
          <p:nvPr>
            <p:ph sz="half" idx="2"/>
          </p:nvPr>
        </p:nvSpPr>
        <p:spPr>
          <a:xfrm>
            <a:off x="676656" y="2753084"/>
            <a:ext cx="4663440" cy="3200400"/>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5" name="Контейнер за текст 4"/>
          <p:cNvSpPr>
            <a:spLocks noGrp="1"/>
          </p:cNvSpPr>
          <p:nvPr>
            <p:ph type="body" sz="quarter" idx="3"/>
          </p:nvPr>
        </p:nvSpPr>
        <p:spPr>
          <a:xfrm>
            <a:off x="6007608" y="2038435"/>
            <a:ext cx="4663440" cy="722376"/>
          </a:xfrm>
        </p:spPr>
        <p:txBody>
          <a:bodyPr anchor="ctr">
            <a:normAutofit/>
          </a:bodyPr>
          <a:lstStyle>
            <a:lvl1pPr marL="0" indent="0" latinLnBrk="0">
              <a:buNone/>
              <a:defRPr lang="bg-BG" sz="2200" b="0" cap="all" baseline="0">
                <a:solidFill>
                  <a:schemeClr val="tx1">
                    <a:lumMod val="85000"/>
                    <a:lumOff val="15000"/>
                  </a:schemeClr>
                </a:solidFill>
                <a:latin typeface="+mj-lt"/>
              </a:defRPr>
            </a:lvl1pPr>
            <a:lvl2pPr marL="457200" indent="0" latinLnBrk="0">
              <a:buNone/>
              <a:defRPr lang="bg-BG" sz="2000" b="1"/>
            </a:lvl2pPr>
            <a:lvl3pPr marL="914400" indent="0" latinLnBrk="0">
              <a:buNone/>
              <a:defRPr lang="bg-BG" sz="1800" b="1"/>
            </a:lvl3pPr>
            <a:lvl4pPr marL="1371600" indent="0" latinLnBrk="0">
              <a:buNone/>
              <a:defRPr lang="bg-BG" sz="1600" b="1"/>
            </a:lvl4pPr>
            <a:lvl5pPr marL="1828800" indent="0" latinLnBrk="0">
              <a:buNone/>
              <a:defRPr lang="bg-BG" sz="1600" b="1"/>
            </a:lvl5pPr>
            <a:lvl6pPr marL="2286000" indent="0" latinLnBrk="0">
              <a:buNone/>
              <a:defRPr lang="bg-BG" sz="1600" b="1"/>
            </a:lvl6pPr>
            <a:lvl7pPr marL="2743200" indent="0" latinLnBrk="0">
              <a:buNone/>
              <a:defRPr lang="bg-BG" sz="1600" b="1"/>
            </a:lvl7pPr>
            <a:lvl8pPr marL="3200400" indent="0" latinLnBrk="0">
              <a:buNone/>
              <a:defRPr lang="bg-BG" sz="1600" b="1"/>
            </a:lvl8pPr>
            <a:lvl9pPr marL="3657600" indent="0" latinLnBrk="0">
              <a:buNone/>
              <a:defRPr lang="bg-BG" sz="1600" b="1"/>
            </a:lvl9pPr>
          </a:lstStyle>
          <a:p>
            <a:pPr lvl="0"/>
            <a:r>
              <a:rPr lang="bg-BG"/>
              <a:t>Щракнете, за да редактирате стиловете на текста на образеца</a:t>
            </a:r>
          </a:p>
        </p:txBody>
      </p:sp>
      <p:sp>
        <p:nvSpPr>
          <p:cNvPr id="6" name="Контейнер на съдържание 5"/>
          <p:cNvSpPr>
            <a:spLocks noGrp="1"/>
          </p:cNvSpPr>
          <p:nvPr>
            <p:ph sz="quarter" idx="4"/>
          </p:nvPr>
        </p:nvSpPr>
        <p:spPr>
          <a:xfrm>
            <a:off x="6007608" y="2750990"/>
            <a:ext cx="4663440" cy="3200400"/>
          </a:xfrm>
        </p:spPr>
        <p:txBody>
          <a:bodyPr/>
          <a:lstStyle>
            <a:lvl1pPr latinLnBrk="0">
              <a:defRPr lang="bg-BG" sz="2400"/>
            </a:lvl1pPr>
            <a:lvl2pPr latinLnBrk="0">
              <a:defRPr lang="bg-BG" sz="2000"/>
            </a:lvl2pPr>
            <a:lvl3pPr latinLnBrk="0">
              <a:defRPr lang="bg-BG" sz="1800"/>
            </a:lvl3pPr>
            <a:lvl4pPr latinLnBrk="0">
              <a:defRPr lang="bg-BG" sz="1600"/>
            </a:lvl4pPr>
            <a:lvl5pPr latinLnBrk="0">
              <a:defRPr lang="bg-BG" sz="1600"/>
            </a:lvl5pPr>
            <a:lvl6pPr latinLnBrk="0">
              <a:defRPr lang="bg-BG" sz="1600"/>
            </a:lvl6pPr>
            <a:lvl7pPr latinLnBrk="0">
              <a:defRPr lang="bg-BG" sz="1600"/>
            </a:lvl7pPr>
            <a:lvl8pPr latinLnBrk="0">
              <a:defRPr lang="bg-BG" sz="1600"/>
            </a:lvl8pPr>
            <a:lvl9pPr latinLnBrk="0">
              <a:defRPr lang="bg-BG" sz="16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7" name="Контейнер за дата 6"/>
          <p:cNvSpPr>
            <a:spLocks noGrp="1"/>
          </p:cNvSpPr>
          <p:nvPr>
            <p:ph type="dt" sz="half" idx="10"/>
          </p:nvPr>
        </p:nvSpPr>
        <p:spPr/>
        <p:txBody>
          <a:bodyPr/>
          <a:lstStyle>
            <a:lvl1pPr>
              <a:defRPr/>
            </a:lvl1pPr>
          </a:lstStyle>
          <a:p>
            <a:fld id="{D96E08C8-8DF3-4188-BE7F-935EB21B9B4C}" type="datetime1">
              <a:rPr lang="bg-BG" smtClean="0"/>
              <a:pPr/>
              <a:t>23.7.2013 г.</a:t>
            </a:fld>
            <a:endParaRPr lang="bg-BG" dirty="0"/>
          </a:p>
        </p:txBody>
      </p:sp>
      <p:sp>
        <p:nvSpPr>
          <p:cNvPr id="8" name="Контейнер за долен колонтитул 7"/>
          <p:cNvSpPr>
            <a:spLocks noGrp="1"/>
          </p:cNvSpPr>
          <p:nvPr>
            <p:ph type="ftr" sz="quarter" idx="11"/>
          </p:nvPr>
        </p:nvSpPr>
        <p:spPr/>
        <p:txBody>
          <a:bodyPr/>
          <a:lstStyle/>
          <a:p>
            <a:endParaRPr lang="bg-BG" dirty="0"/>
          </a:p>
        </p:txBody>
      </p:sp>
      <p:sp>
        <p:nvSpPr>
          <p:cNvPr id="9" name="Контейнер за номер на слайд 8"/>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266153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6" name="Заглавие 5"/>
          <p:cNvSpPr>
            <a:spLocks noGrp="1"/>
          </p:cNvSpPr>
          <p:nvPr>
            <p:ph type="title"/>
          </p:nvPr>
        </p:nvSpPr>
        <p:spPr/>
        <p:txBody>
          <a:bodyPr/>
          <a:lstStyle/>
          <a:p>
            <a:r>
              <a:rPr lang="bg-BG"/>
              <a:t>Щракнете, за да редактирате стила на заглавието на образеца</a:t>
            </a:r>
          </a:p>
        </p:txBody>
      </p:sp>
      <p:sp>
        <p:nvSpPr>
          <p:cNvPr id="3" name="Контейнер за дата 2"/>
          <p:cNvSpPr>
            <a:spLocks noGrp="1"/>
          </p:cNvSpPr>
          <p:nvPr>
            <p:ph type="dt" sz="half" idx="10"/>
          </p:nvPr>
        </p:nvSpPr>
        <p:spPr/>
        <p:txBody>
          <a:bodyPr/>
          <a:lstStyle>
            <a:lvl1pPr>
              <a:defRPr/>
            </a:lvl1pPr>
          </a:lstStyle>
          <a:p>
            <a:fld id="{D3D501A5-2CFF-4774-940C-F9F749B53FAA}" type="datetime1">
              <a:rPr lang="bg-BG" smtClean="0"/>
              <a:pPr/>
              <a:t>23.7.2013 г.</a:t>
            </a:fld>
            <a:endParaRPr lang="bg-BG" dirty="0"/>
          </a:p>
        </p:txBody>
      </p:sp>
      <p:sp>
        <p:nvSpPr>
          <p:cNvPr id="4" name="Контейнер за долен колонтитул 3"/>
          <p:cNvSpPr>
            <a:spLocks noGrp="1"/>
          </p:cNvSpPr>
          <p:nvPr>
            <p:ph type="ftr" sz="quarter" idx="11"/>
          </p:nvPr>
        </p:nvSpPr>
        <p:spPr/>
        <p:txBody>
          <a:bodyPr/>
          <a:lstStyle/>
          <a:p>
            <a:endParaRPr lang="bg-BG"/>
          </a:p>
        </p:txBody>
      </p:sp>
      <p:sp>
        <p:nvSpPr>
          <p:cNvPr id="5" name="Контейнер за номер на слайд 4"/>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347290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lvl1pPr>
              <a:defRPr/>
            </a:lvl1pPr>
          </a:lstStyle>
          <a:p>
            <a:fld id="{C3BD65BA-93E2-4E43-A075-3D623AD397EE}" type="datetime1">
              <a:rPr lang="bg-BG" smtClean="0"/>
              <a:pPr/>
              <a:t>23.7.2013 г.</a:t>
            </a:fld>
            <a:endParaRPr lang="bg-BG" dirty="0"/>
          </a:p>
        </p:txBody>
      </p:sp>
      <p:sp>
        <p:nvSpPr>
          <p:cNvPr id="3" name="Контейнер за долен колонтитул 2"/>
          <p:cNvSpPr>
            <a:spLocks noGrp="1"/>
          </p:cNvSpPr>
          <p:nvPr>
            <p:ph type="ftr" sz="quarter" idx="11"/>
          </p:nvPr>
        </p:nvSpPr>
        <p:spPr/>
        <p:txBody>
          <a:bodyPr/>
          <a:lstStyle/>
          <a:p>
            <a:endParaRPr lang="bg-BG"/>
          </a:p>
        </p:txBody>
      </p:sp>
      <p:sp>
        <p:nvSpPr>
          <p:cNvPr id="4" name="Контейнер за номер на слайд 3"/>
          <p:cNvSpPr>
            <a:spLocks noGrp="1"/>
          </p:cNvSpPr>
          <p:nvPr>
            <p:ph type="sldNum" sz="quarter" idx="12"/>
          </p:nvPr>
        </p:nvSpPr>
        <p:spPr/>
        <p:txBody>
          <a:bodyPr/>
          <a:lstStyle/>
          <a:p>
            <a:fld id="{4FAB73BC-B049-4115-A692-8D63A059BFB8}" type="slidenum">
              <a:t>‹#›</a:t>
            </a:fld>
            <a:endParaRPr lang="bg-BG"/>
          </a:p>
        </p:txBody>
      </p:sp>
    </p:spTree>
    <p:extLst>
      <p:ext uri="{BB962C8B-B14F-4D97-AF65-F5344CB8AC3E}">
        <p14:creationId xmlns:p14="http://schemas.microsoft.com/office/powerpoint/2010/main" val="1620497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Правоъгълник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Заглавие 8"/>
          <p:cNvSpPr>
            <a:spLocks noGrp="1"/>
          </p:cNvSpPr>
          <p:nvPr>
            <p:ph type="title"/>
          </p:nvPr>
        </p:nvSpPr>
        <p:spPr>
          <a:xfrm>
            <a:off x="8261404" y="542282"/>
            <a:ext cx="3383280" cy="1920240"/>
          </a:xfrm>
        </p:spPr>
        <p:txBody>
          <a:bodyPr anchor="b">
            <a:noAutofit/>
          </a:bodyPr>
          <a:lstStyle>
            <a:lvl1pPr latinLnBrk="0">
              <a:lnSpc>
                <a:spcPct val="85000"/>
              </a:lnSpc>
              <a:defRPr lang="bg-BG" sz="4000">
                <a:solidFill>
                  <a:srgbClr val="FFFFFF"/>
                </a:solidFill>
              </a:defRPr>
            </a:lvl1pPr>
          </a:lstStyle>
          <a:p>
            <a:r>
              <a:rPr lang="bg-BG"/>
              <a:t>Щракнете, за да редактирате стила на заглавието на образеца</a:t>
            </a:r>
          </a:p>
        </p:txBody>
      </p:sp>
      <p:sp>
        <p:nvSpPr>
          <p:cNvPr id="3" name="Контейнер на съдържание 2"/>
          <p:cNvSpPr>
            <a:spLocks noGrp="1"/>
          </p:cNvSpPr>
          <p:nvPr>
            <p:ph idx="1"/>
          </p:nvPr>
        </p:nvSpPr>
        <p:spPr>
          <a:xfrm>
            <a:off x="762000" y="762000"/>
            <a:ext cx="6096000" cy="4572000"/>
          </a:xfrm>
        </p:spPr>
        <p:txBody>
          <a:bodyPr/>
          <a:lstStyle>
            <a:lvl1pPr latinLnBrk="0">
              <a:defRPr lang="bg-BG" sz="3200"/>
            </a:lvl1pPr>
            <a:lvl2pPr latinLnBrk="0">
              <a:defRPr lang="bg-BG" sz="2800"/>
            </a:lvl2pPr>
            <a:lvl3pPr latinLnBrk="0">
              <a:defRPr lang="bg-BG" sz="2400"/>
            </a:lvl3pPr>
            <a:lvl4pPr latinLnBrk="0">
              <a:defRPr lang="bg-BG" sz="2000"/>
            </a:lvl4pPr>
            <a:lvl5pPr latinLnBrk="0">
              <a:defRPr lang="bg-BG" sz="2000"/>
            </a:lvl5pPr>
            <a:lvl6pPr latinLnBrk="0">
              <a:defRPr lang="bg-BG" sz="2000"/>
            </a:lvl6pPr>
            <a:lvl7pPr latinLnBrk="0">
              <a:defRPr lang="bg-BG" sz="2000"/>
            </a:lvl7pPr>
            <a:lvl8pPr latinLnBrk="0">
              <a:defRPr lang="bg-BG" sz="2000"/>
            </a:lvl8pPr>
            <a:lvl9pPr latinLnBrk="0">
              <a:defRPr lang="bg-BG" sz="2000"/>
            </a:lvl9p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текст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lang="bg-BG" sz="1800">
                <a:solidFill>
                  <a:srgbClr val="262626"/>
                </a:solidFill>
              </a:defRPr>
            </a:lvl1pPr>
            <a:lvl2pPr marL="457200" indent="0" latinLnBrk="0">
              <a:buNone/>
              <a:defRPr lang="bg-BG" sz="1200"/>
            </a:lvl2pPr>
            <a:lvl3pPr marL="914400" indent="0" latinLnBrk="0">
              <a:buNone/>
              <a:defRPr lang="bg-BG" sz="1000"/>
            </a:lvl3pPr>
            <a:lvl4pPr marL="1371600" indent="0" latinLnBrk="0">
              <a:buNone/>
              <a:defRPr lang="bg-BG" sz="900"/>
            </a:lvl4pPr>
            <a:lvl5pPr marL="1828800" indent="0" latinLnBrk="0">
              <a:buNone/>
              <a:defRPr lang="bg-BG" sz="900"/>
            </a:lvl5pPr>
            <a:lvl6pPr marL="2286000" indent="0" latinLnBrk="0">
              <a:buNone/>
              <a:defRPr lang="bg-BG" sz="900"/>
            </a:lvl6pPr>
            <a:lvl7pPr marL="2743200" indent="0" latinLnBrk="0">
              <a:buNone/>
              <a:defRPr lang="bg-BG" sz="900"/>
            </a:lvl7pPr>
            <a:lvl8pPr marL="3200400" indent="0" latinLnBrk="0">
              <a:buNone/>
              <a:defRPr lang="bg-BG" sz="900"/>
            </a:lvl8pPr>
            <a:lvl9pPr marL="3657600" indent="0" latinLnBrk="0">
              <a:buNone/>
              <a:defRPr lang="bg-BG" sz="900"/>
            </a:lvl9pPr>
          </a:lstStyle>
          <a:p>
            <a:pPr marL="0" marR="0" lvl="0" indent="0" algn="l" defTabSz="914400" eaLnBrk="1" fontAlgn="auto" latinLnBrk="0" hangingPunct="1">
              <a:lnSpc>
                <a:spcPct val="100000"/>
              </a:lnSpc>
              <a:spcBef>
                <a:spcPts val="1400"/>
              </a:spcBef>
              <a:spcAft>
                <a:spcPts val="0"/>
              </a:spcAft>
              <a:buClrTx/>
              <a:buSzTx/>
              <a:buFontTx/>
              <a:buNone/>
              <a:tabLst/>
              <a:defRPr lang="bg-BG"/>
            </a:pPr>
            <a:r>
              <a:rPr lang="bg-BG"/>
              <a:t>Щракнете, за да редактирате стиловете на текста на образеца</a:t>
            </a:r>
          </a:p>
        </p:txBody>
      </p:sp>
      <p:sp>
        <p:nvSpPr>
          <p:cNvPr id="5" name="Контейнер за дата 4"/>
          <p:cNvSpPr>
            <a:spLocks noGrp="1"/>
          </p:cNvSpPr>
          <p:nvPr>
            <p:ph type="dt" sz="half" idx="10"/>
          </p:nvPr>
        </p:nvSpPr>
        <p:spPr/>
        <p:txBody>
          <a:bodyPr/>
          <a:lstStyle>
            <a:lvl1pPr>
              <a:defRPr/>
            </a:lvl1pPr>
          </a:lstStyle>
          <a:p>
            <a:fld id="{3744A3B1-417A-4C2A-BBFA-11474C939135}" type="datetime1">
              <a:rPr lang="bg-BG" smtClean="0"/>
              <a:pPr/>
              <a:t>23.7.2013 г.</a:t>
            </a:fld>
            <a:endParaRPr lang="bg-BG" dirty="0"/>
          </a:p>
        </p:txBody>
      </p:sp>
      <p:sp>
        <p:nvSpPr>
          <p:cNvPr id="6" name="Контейнер за долен колонтитул 5"/>
          <p:cNvSpPr>
            <a:spLocks noGrp="1"/>
          </p:cNvSpPr>
          <p:nvPr>
            <p:ph type="ftr" sz="quarter" idx="11"/>
          </p:nvPr>
        </p:nvSpPr>
        <p:spPr/>
        <p:txBody>
          <a:bodyPr/>
          <a:lstStyle/>
          <a:p>
            <a:endParaRPr lang="bg-BG"/>
          </a:p>
        </p:txBody>
      </p:sp>
      <p:sp>
        <p:nvSpPr>
          <p:cNvPr id="7" name="Контейнер за номер на слайд 6"/>
          <p:cNvSpPr>
            <a:spLocks noGrp="1"/>
          </p:cNvSpPr>
          <p:nvPr>
            <p:ph type="sldNum" sz="quarter" idx="12"/>
          </p:nvPr>
        </p:nvSpPr>
        <p:spPr/>
        <p:txBody>
          <a:bodyPr/>
          <a:lstStyle>
            <a:lvl1pPr latinLnBrk="0">
              <a:defRPr lang="bg-BG">
                <a:solidFill>
                  <a:srgbClr val="FFFFFF">
                    <a:alpha val="20000"/>
                  </a:srgbClr>
                </a:solidFill>
              </a:defRPr>
            </a:lvl1pPr>
          </a:lstStyle>
          <a:p>
            <a:fld id="{4FAB73BC-B049-4115-A692-8D63A059BFB8}" type="slidenum">
              <a:pPr/>
              <a:t>‹#›</a:t>
            </a:fld>
            <a:endParaRPr lang="bg-BG"/>
          </a:p>
        </p:txBody>
      </p:sp>
    </p:spTree>
    <p:extLst>
      <p:ext uri="{BB962C8B-B14F-4D97-AF65-F5344CB8AC3E}">
        <p14:creationId xmlns:p14="http://schemas.microsoft.com/office/powerpoint/2010/main" val="3465103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49224" y="5418667"/>
            <a:ext cx="10780776" cy="613283"/>
          </a:xfrm>
        </p:spPr>
        <p:txBody>
          <a:bodyPr anchor="b">
            <a:normAutofit/>
          </a:bodyPr>
          <a:lstStyle>
            <a:lvl1pPr latinLnBrk="0">
              <a:defRPr lang="bg-BG" sz="3200" b="0">
                <a:solidFill>
                  <a:srgbClr val="FFFFFF"/>
                </a:solidFill>
              </a:defRPr>
            </a:lvl1pPr>
          </a:lstStyle>
          <a:p>
            <a:r>
              <a:rPr lang="bg-BG"/>
              <a:t>Щракнете, за да редактирате стила на заглавието на образеца</a:t>
            </a:r>
          </a:p>
        </p:txBody>
      </p:sp>
      <p:sp>
        <p:nvSpPr>
          <p:cNvPr id="3" name="Контейнер за картина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lang="bg-BG" sz="3200">
                <a:solidFill>
                  <a:schemeClr val="tx1">
                    <a:lumMod val="75000"/>
                    <a:lumOff val="25000"/>
                  </a:schemeClr>
                </a:solidFill>
              </a:defRPr>
            </a:lvl1pPr>
            <a:lvl2pPr marL="457200" indent="0" latinLnBrk="0">
              <a:buNone/>
              <a:defRPr lang="bg-BG" sz="2800"/>
            </a:lvl2pPr>
            <a:lvl3pPr marL="914400" indent="0" latinLnBrk="0">
              <a:buNone/>
              <a:defRPr lang="bg-BG" sz="2400"/>
            </a:lvl3pPr>
            <a:lvl4pPr marL="1371600" indent="0" latinLnBrk="0">
              <a:buNone/>
              <a:defRPr lang="bg-BG" sz="2000"/>
            </a:lvl4pPr>
            <a:lvl5pPr marL="1828800" indent="0" latinLnBrk="0">
              <a:buNone/>
              <a:defRPr lang="bg-BG" sz="2000"/>
            </a:lvl5pPr>
            <a:lvl6pPr marL="2286000" indent="0" latinLnBrk="0">
              <a:buNone/>
              <a:defRPr lang="bg-BG" sz="2000"/>
            </a:lvl6pPr>
            <a:lvl7pPr marL="2743200" indent="0" latinLnBrk="0">
              <a:buNone/>
              <a:defRPr lang="bg-BG" sz="2000"/>
            </a:lvl7pPr>
            <a:lvl8pPr marL="3200400" indent="0" latinLnBrk="0">
              <a:buNone/>
              <a:defRPr lang="bg-BG" sz="2000"/>
            </a:lvl8pPr>
            <a:lvl9pPr marL="3657600" indent="0" latinLnBrk="0">
              <a:buNone/>
              <a:defRPr lang="bg-BG" sz="2000"/>
            </a:lvl9pPr>
          </a:lstStyle>
          <a:p>
            <a:r>
              <a:rPr lang="bg-BG"/>
              <a:t>Щракнете върху иконата, за да добавите картина</a:t>
            </a:r>
          </a:p>
        </p:txBody>
      </p:sp>
      <p:sp>
        <p:nvSpPr>
          <p:cNvPr id="4" name="Контейнер за текст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lang="bg-BG" sz="1400">
                <a:solidFill>
                  <a:srgbClr val="262626"/>
                </a:solidFill>
              </a:defRPr>
            </a:lvl1pPr>
            <a:lvl2pPr marL="457200" indent="0" latinLnBrk="0">
              <a:buNone/>
              <a:defRPr lang="bg-BG" sz="1200"/>
            </a:lvl2pPr>
            <a:lvl3pPr marL="914400" indent="0" latinLnBrk="0">
              <a:buNone/>
              <a:defRPr lang="bg-BG" sz="1000"/>
            </a:lvl3pPr>
            <a:lvl4pPr marL="1371600" indent="0" latinLnBrk="0">
              <a:buNone/>
              <a:defRPr lang="bg-BG" sz="900"/>
            </a:lvl4pPr>
            <a:lvl5pPr marL="1828800" indent="0" latinLnBrk="0">
              <a:buNone/>
              <a:defRPr lang="bg-BG" sz="900"/>
            </a:lvl5pPr>
            <a:lvl6pPr marL="2286000" indent="0" latinLnBrk="0">
              <a:buNone/>
              <a:defRPr lang="bg-BG" sz="900"/>
            </a:lvl6pPr>
            <a:lvl7pPr marL="2743200" indent="0" latinLnBrk="0">
              <a:buNone/>
              <a:defRPr lang="bg-BG" sz="900"/>
            </a:lvl7pPr>
            <a:lvl8pPr marL="3200400" indent="0" latinLnBrk="0">
              <a:buNone/>
              <a:defRPr lang="bg-BG" sz="900"/>
            </a:lvl8pPr>
            <a:lvl9pPr marL="3657600" indent="0" latinLnBrk="0">
              <a:buNone/>
              <a:defRPr lang="bg-BG" sz="900"/>
            </a:lvl9pPr>
          </a:lstStyle>
          <a:p>
            <a:pPr lvl="0"/>
            <a:r>
              <a:rPr lang="bg-BG"/>
              <a:t>Щракнете, за да редактирате стиловете на текста на образеца</a:t>
            </a:r>
          </a:p>
        </p:txBody>
      </p:sp>
      <p:sp>
        <p:nvSpPr>
          <p:cNvPr id="12" name="Контейнер за дата 11"/>
          <p:cNvSpPr>
            <a:spLocks noGrp="1"/>
          </p:cNvSpPr>
          <p:nvPr>
            <p:ph type="dt" sz="half" idx="10"/>
          </p:nvPr>
        </p:nvSpPr>
        <p:spPr/>
        <p:txBody>
          <a:bodyPr/>
          <a:lstStyle>
            <a:lvl1pPr latinLnBrk="0">
              <a:defRPr lang="bg-BG">
                <a:solidFill>
                  <a:srgbClr val="FFFFFF">
                    <a:alpha val="80000"/>
                  </a:srgbClr>
                </a:solidFill>
              </a:defRPr>
            </a:lvl1pPr>
          </a:lstStyle>
          <a:p>
            <a:fld id="{B3161AB5-D44D-4689-8168-C007C90D494A}" type="datetime1">
              <a:rPr lang="bg-BG" smtClean="0"/>
              <a:pPr/>
              <a:t>23.7.2013 г.</a:t>
            </a:fld>
            <a:endParaRPr lang="bg-BG" dirty="0"/>
          </a:p>
        </p:txBody>
      </p:sp>
      <p:sp>
        <p:nvSpPr>
          <p:cNvPr id="13" name="Контейнер за долен колонтитул 12"/>
          <p:cNvSpPr>
            <a:spLocks noGrp="1"/>
          </p:cNvSpPr>
          <p:nvPr>
            <p:ph type="ftr" sz="quarter" idx="11"/>
          </p:nvPr>
        </p:nvSpPr>
        <p:spPr/>
        <p:txBody>
          <a:bodyPr/>
          <a:lstStyle>
            <a:lvl1pPr latinLnBrk="0">
              <a:defRPr lang="bg-BG">
                <a:solidFill>
                  <a:srgbClr val="FFFFFF">
                    <a:alpha val="80000"/>
                  </a:srgbClr>
                </a:solidFill>
              </a:defRPr>
            </a:lvl1pPr>
          </a:lstStyle>
          <a:p>
            <a:endParaRPr lang="bg-BG"/>
          </a:p>
        </p:txBody>
      </p:sp>
      <p:sp>
        <p:nvSpPr>
          <p:cNvPr id="14" name="Контейнер за номер на слайд 13"/>
          <p:cNvSpPr>
            <a:spLocks noGrp="1"/>
          </p:cNvSpPr>
          <p:nvPr>
            <p:ph type="sldNum" sz="quarter" idx="12"/>
          </p:nvPr>
        </p:nvSpPr>
        <p:spPr/>
        <p:txBody>
          <a:bodyPr/>
          <a:lstStyle>
            <a:lvl1pPr latinLnBrk="0">
              <a:defRPr lang="bg-BG">
                <a:solidFill>
                  <a:srgbClr val="FFFFFF">
                    <a:alpha val="25000"/>
                  </a:srgbClr>
                </a:solidFill>
              </a:defRPr>
            </a:lvl1pPr>
          </a:lstStyle>
          <a:p>
            <a:fld id="{4FAB73BC-B049-4115-A692-8D63A059BFB8}" type="slidenum">
              <a:pPr/>
              <a:t>‹#›</a:t>
            </a:fld>
            <a:endParaRPr lang="bg-BG"/>
          </a:p>
        </p:txBody>
      </p:sp>
    </p:spTree>
    <p:extLst>
      <p:ext uri="{BB962C8B-B14F-4D97-AF65-F5344CB8AC3E}">
        <p14:creationId xmlns:p14="http://schemas.microsoft.com/office/powerpoint/2010/main" val="35564877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bg-BG"/>
              <a:t>Щракнете, за да редактирате стила на заглавието на образеца</a:t>
            </a:r>
          </a:p>
        </p:txBody>
      </p:sp>
      <p:sp>
        <p:nvSpPr>
          <p:cNvPr id="3" name="Контейнер за текст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bg-BG" sz="950">
                <a:solidFill>
                  <a:schemeClr val="tx1">
                    <a:alpha val="80000"/>
                  </a:schemeClr>
                </a:solidFill>
              </a:defRPr>
            </a:lvl1pPr>
          </a:lstStyle>
          <a:p>
            <a:fld id="{89FDEA9F-910B-436C-B0E2-B2A5E871B86F}" type="datetime1">
              <a:rPr lang="bg-BG" smtClean="0"/>
              <a:pPr/>
              <a:t>23.7.2013 г.</a:t>
            </a:fld>
            <a:endParaRPr lang="bg-BG" dirty="0"/>
          </a:p>
        </p:txBody>
      </p:sp>
      <p:sp>
        <p:nvSpPr>
          <p:cNvPr id="5" name="Контейнер за долен колонтитул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bg-BG" sz="950" cap="all" baseline="0">
                <a:solidFill>
                  <a:schemeClr val="tx1">
                    <a:alpha val="80000"/>
                  </a:schemeClr>
                </a:solidFill>
              </a:defRPr>
            </a:lvl1pPr>
          </a:lstStyle>
          <a:p>
            <a:endParaRPr lang="bg-BG"/>
          </a:p>
        </p:txBody>
      </p:sp>
      <p:sp>
        <p:nvSpPr>
          <p:cNvPr id="6" name="Контейнер за номер на слайд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bg-BG" sz="10300" b="0">
                <a:ln>
                  <a:noFill/>
                </a:ln>
                <a:solidFill>
                  <a:schemeClr val="accent1">
                    <a:alpha val="25000"/>
                  </a:schemeClr>
                </a:solidFill>
                <a:latin typeface="+mj-lt"/>
              </a:defRPr>
            </a:lvl1pPr>
          </a:lstStyle>
          <a:p>
            <a:fld id="{4FAB73BC-B049-4115-A692-8D63A059BFB8}" type="slidenum">
              <a:pPr/>
              <a:t>‹#›</a:t>
            </a:fld>
            <a:endParaRPr lang="bg-BG"/>
          </a:p>
        </p:txBody>
      </p:sp>
    </p:spTree>
    <p:extLst>
      <p:ext uri="{BB962C8B-B14F-4D97-AF65-F5344CB8AC3E}">
        <p14:creationId xmlns:p14="http://schemas.microsoft.com/office/powerpoint/2010/main" val="49411188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bg-BG"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bg-BG"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bg-BG"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bg-BG"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9pPr>
    </p:bodyStyle>
    <p:otherStyle>
      <a:defPPr>
        <a:defRPr lang="bg-BG"/>
      </a:defPPr>
      <a:lvl1pPr marL="0" algn="l" defTabSz="914400" rtl="0" eaLnBrk="1" latinLnBrk="0" hangingPunct="1">
        <a:defRPr lang="bg-BG" sz="1800" kern="1200">
          <a:solidFill>
            <a:schemeClr val="tx1"/>
          </a:solidFill>
          <a:latin typeface="+mn-lt"/>
          <a:ea typeface="+mn-ea"/>
          <a:cs typeface="+mn-cs"/>
        </a:defRPr>
      </a:lvl1pPr>
      <a:lvl2pPr marL="457200" algn="l" defTabSz="914400" rtl="0" eaLnBrk="1" latinLnBrk="0" hangingPunct="1">
        <a:defRPr lang="bg-BG" sz="1800" kern="1200">
          <a:solidFill>
            <a:schemeClr val="tx1"/>
          </a:solidFill>
          <a:latin typeface="+mn-lt"/>
          <a:ea typeface="+mn-ea"/>
          <a:cs typeface="+mn-cs"/>
        </a:defRPr>
      </a:lvl2pPr>
      <a:lvl3pPr marL="914400" algn="l" defTabSz="914400" rtl="0" eaLnBrk="1" latinLnBrk="0" hangingPunct="1">
        <a:defRPr lang="bg-BG" sz="1800" kern="1200">
          <a:solidFill>
            <a:schemeClr val="tx1"/>
          </a:solidFill>
          <a:latin typeface="+mn-lt"/>
          <a:ea typeface="+mn-ea"/>
          <a:cs typeface="+mn-cs"/>
        </a:defRPr>
      </a:lvl3pPr>
      <a:lvl4pPr marL="1371600" algn="l" defTabSz="914400" rtl="0" eaLnBrk="1" latinLnBrk="0" hangingPunct="1">
        <a:defRPr lang="bg-BG" sz="1800" kern="1200">
          <a:solidFill>
            <a:schemeClr val="tx1"/>
          </a:solidFill>
          <a:latin typeface="+mn-lt"/>
          <a:ea typeface="+mn-ea"/>
          <a:cs typeface="+mn-cs"/>
        </a:defRPr>
      </a:lvl4pPr>
      <a:lvl5pPr marL="1828800" algn="l" defTabSz="914400" rtl="0" eaLnBrk="1" latinLnBrk="0" hangingPunct="1">
        <a:defRPr lang="bg-BG" sz="1800" kern="1200">
          <a:solidFill>
            <a:schemeClr val="tx1"/>
          </a:solidFill>
          <a:latin typeface="+mn-lt"/>
          <a:ea typeface="+mn-ea"/>
          <a:cs typeface="+mn-cs"/>
        </a:defRPr>
      </a:lvl5pPr>
      <a:lvl6pPr marL="2286000" algn="l" defTabSz="914400" rtl="0" eaLnBrk="1" latinLnBrk="0" hangingPunct="1">
        <a:defRPr lang="bg-BG" sz="1800" kern="1200">
          <a:solidFill>
            <a:schemeClr val="tx1"/>
          </a:solidFill>
          <a:latin typeface="+mn-lt"/>
          <a:ea typeface="+mn-ea"/>
          <a:cs typeface="+mn-cs"/>
        </a:defRPr>
      </a:lvl6pPr>
      <a:lvl7pPr marL="2743200" algn="l" defTabSz="914400" rtl="0" eaLnBrk="1" latinLnBrk="0" hangingPunct="1">
        <a:defRPr lang="bg-BG" sz="1800" kern="1200">
          <a:solidFill>
            <a:schemeClr val="tx1"/>
          </a:solidFill>
          <a:latin typeface="+mn-lt"/>
          <a:ea typeface="+mn-ea"/>
          <a:cs typeface="+mn-cs"/>
        </a:defRPr>
      </a:lvl7pPr>
      <a:lvl8pPr marL="3200400" algn="l" defTabSz="914400" rtl="0" eaLnBrk="1" latinLnBrk="0" hangingPunct="1">
        <a:defRPr lang="bg-BG" sz="1800" kern="1200">
          <a:solidFill>
            <a:schemeClr val="tx1"/>
          </a:solidFill>
          <a:latin typeface="+mn-lt"/>
          <a:ea typeface="+mn-ea"/>
          <a:cs typeface="+mn-cs"/>
        </a:defRPr>
      </a:lvl8pPr>
      <a:lvl9pPr marL="3657600" algn="l" defTabSz="914400" rtl="0" eaLnBrk="1" latinLnBrk="0" hangingPunct="1">
        <a:defRPr lang="bg-BG"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bg-BG"/>
              <a:t>Щракнете, за да редактирате стила на заглавието на образеца</a:t>
            </a:r>
          </a:p>
        </p:txBody>
      </p:sp>
      <p:sp>
        <p:nvSpPr>
          <p:cNvPr id="3" name="Контейнер за текст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bg-BG" sz="950">
                <a:solidFill>
                  <a:schemeClr val="tx1">
                    <a:alpha val="80000"/>
                  </a:schemeClr>
                </a:solidFill>
              </a:defRPr>
            </a:lvl1pPr>
          </a:lstStyle>
          <a:p>
            <a:fld id="{F3700118-FB1E-43AB-8305-BE98C8E54272}" type="datetime1">
              <a:rPr lang="bg-BG" smtClean="0"/>
              <a:pPr/>
              <a:t>23.7.2013 г.</a:t>
            </a:fld>
            <a:endParaRPr lang="bg-BG" dirty="0"/>
          </a:p>
        </p:txBody>
      </p:sp>
      <p:sp>
        <p:nvSpPr>
          <p:cNvPr id="5" name="Контейнер за долен колонтитул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bg-BG" sz="950" cap="all" baseline="0">
                <a:solidFill>
                  <a:schemeClr val="tx1">
                    <a:alpha val="80000"/>
                  </a:schemeClr>
                </a:solidFill>
              </a:defRPr>
            </a:lvl1pPr>
          </a:lstStyle>
          <a:p>
            <a:endParaRPr lang="bg-BG"/>
          </a:p>
        </p:txBody>
      </p:sp>
      <p:sp>
        <p:nvSpPr>
          <p:cNvPr id="6" name="Контейнер за номер на слайд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bg-BG" sz="10300" b="0">
                <a:ln>
                  <a:noFill/>
                </a:ln>
                <a:solidFill>
                  <a:schemeClr val="accent1">
                    <a:alpha val="25000"/>
                  </a:schemeClr>
                </a:solidFill>
                <a:latin typeface="+mj-lt"/>
              </a:defRPr>
            </a:lvl1pPr>
          </a:lstStyle>
          <a:p>
            <a:fld id="{4FAB73BC-B049-4115-A692-8D63A059BFB8}" type="slidenum">
              <a:pPr/>
              <a:t>‹#›</a:t>
            </a:fld>
            <a:endParaRPr lang="bg-BG"/>
          </a:p>
        </p:txBody>
      </p:sp>
    </p:spTree>
    <p:extLst>
      <p:ext uri="{BB962C8B-B14F-4D97-AF65-F5344CB8AC3E}">
        <p14:creationId xmlns:p14="http://schemas.microsoft.com/office/powerpoint/2010/main" val="316734685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bg-BG"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bg-BG"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bg-BG"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bg-BG"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9pPr>
    </p:bodyStyle>
    <p:otherStyle>
      <a:defPPr>
        <a:defRPr lang="bg-BG"/>
      </a:defPPr>
      <a:lvl1pPr marL="0" algn="l" defTabSz="914400" rtl="0" eaLnBrk="1" latinLnBrk="0" hangingPunct="1">
        <a:defRPr lang="bg-BG" sz="1800" kern="1200">
          <a:solidFill>
            <a:schemeClr val="tx1"/>
          </a:solidFill>
          <a:latin typeface="+mn-lt"/>
          <a:ea typeface="+mn-ea"/>
          <a:cs typeface="+mn-cs"/>
        </a:defRPr>
      </a:lvl1pPr>
      <a:lvl2pPr marL="457200" algn="l" defTabSz="914400" rtl="0" eaLnBrk="1" latinLnBrk="0" hangingPunct="1">
        <a:defRPr lang="bg-BG" sz="1800" kern="1200">
          <a:solidFill>
            <a:schemeClr val="tx1"/>
          </a:solidFill>
          <a:latin typeface="+mn-lt"/>
          <a:ea typeface="+mn-ea"/>
          <a:cs typeface="+mn-cs"/>
        </a:defRPr>
      </a:lvl2pPr>
      <a:lvl3pPr marL="914400" algn="l" defTabSz="914400" rtl="0" eaLnBrk="1" latinLnBrk="0" hangingPunct="1">
        <a:defRPr lang="bg-BG" sz="1800" kern="1200">
          <a:solidFill>
            <a:schemeClr val="tx1"/>
          </a:solidFill>
          <a:latin typeface="+mn-lt"/>
          <a:ea typeface="+mn-ea"/>
          <a:cs typeface="+mn-cs"/>
        </a:defRPr>
      </a:lvl3pPr>
      <a:lvl4pPr marL="1371600" algn="l" defTabSz="914400" rtl="0" eaLnBrk="1" latinLnBrk="0" hangingPunct="1">
        <a:defRPr lang="bg-BG" sz="1800" kern="1200">
          <a:solidFill>
            <a:schemeClr val="tx1"/>
          </a:solidFill>
          <a:latin typeface="+mn-lt"/>
          <a:ea typeface="+mn-ea"/>
          <a:cs typeface="+mn-cs"/>
        </a:defRPr>
      </a:lvl4pPr>
      <a:lvl5pPr marL="1828800" algn="l" defTabSz="914400" rtl="0" eaLnBrk="1" latinLnBrk="0" hangingPunct="1">
        <a:defRPr lang="bg-BG" sz="1800" kern="1200">
          <a:solidFill>
            <a:schemeClr val="tx1"/>
          </a:solidFill>
          <a:latin typeface="+mn-lt"/>
          <a:ea typeface="+mn-ea"/>
          <a:cs typeface="+mn-cs"/>
        </a:defRPr>
      </a:lvl5pPr>
      <a:lvl6pPr marL="2286000" algn="l" defTabSz="914400" rtl="0" eaLnBrk="1" latinLnBrk="0" hangingPunct="1">
        <a:defRPr lang="bg-BG" sz="1800" kern="1200">
          <a:solidFill>
            <a:schemeClr val="tx1"/>
          </a:solidFill>
          <a:latin typeface="+mn-lt"/>
          <a:ea typeface="+mn-ea"/>
          <a:cs typeface="+mn-cs"/>
        </a:defRPr>
      </a:lvl6pPr>
      <a:lvl7pPr marL="2743200" algn="l" defTabSz="914400" rtl="0" eaLnBrk="1" latinLnBrk="0" hangingPunct="1">
        <a:defRPr lang="bg-BG" sz="1800" kern="1200">
          <a:solidFill>
            <a:schemeClr val="tx1"/>
          </a:solidFill>
          <a:latin typeface="+mn-lt"/>
          <a:ea typeface="+mn-ea"/>
          <a:cs typeface="+mn-cs"/>
        </a:defRPr>
      </a:lvl7pPr>
      <a:lvl8pPr marL="3200400" algn="l" defTabSz="914400" rtl="0" eaLnBrk="1" latinLnBrk="0" hangingPunct="1">
        <a:defRPr lang="bg-BG" sz="1800" kern="1200">
          <a:solidFill>
            <a:schemeClr val="tx1"/>
          </a:solidFill>
          <a:latin typeface="+mn-lt"/>
          <a:ea typeface="+mn-ea"/>
          <a:cs typeface="+mn-cs"/>
        </a:defRPr>
      </a:lvl8pPr>
      <a:lvl9pPr marL="3657600" algn="l" defTabSz="914400" rtl="0" eaLnBrk="1" latinLnBrk="0" hangingPunct="1">
        <a:defRPr lang="bg-BG"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bg-BG"/>
              <a:t>Щракнете, за да редактирате стила на заглавието на образеца</a:t>
            </a:r>
          </a:p>
        </p:txBody>
      </p:sp>
      <p:sp>
        <p:nvSpPr>
          <p:cNvPr id="3" name="Контейнер за текст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bg-BG" sz="950">
                <a:solidFill>
                  <a:schemeClr val="tx1">
                    <a:alpha val="80000"/>
                  </a:schemeClr>
                </a:solidFill>
              </a:defRPr>
            </a:lvl1pPr>
          </a:lstStyle>
          <a:p>
            <a:fld id="{9566100B-973B-4840-8DE7-A83D8EFF9CBF}" type="datetime1">
              <a:rPr lang="bg-BG" smtClean="0"/>
              <a:pPr/>
              <a:t>23.7.2013 г.</a:t>
            </a:fld>
            <a:endParaRPr lang="bg-BG" dirty="0"/>
          </a:p>
        </p:txBody>
      </p:sp>
      <p:sp>
        <p:nvSpPr>
          <p:cNvPr id="5" name="Контейнер за долен колонтитул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bg-BG" sz="950" cap="all" baseline="0">
                <a:solidFill>
                  <a:schemeClr val="tx1">
                    <a:alpha val="80000"/>
                  </a:schemeClr>
                </a:solidFill>
              </a:defRPr>
            </a:lvl1pPr>
          </a:lstStyle>
          <a:p>
            <a:endParaRPr lang="bg-BG"/>
          </a:p>
        </p:txBody>
      </p:sp>
      <p:sp>
        <p:nvSpPr>
          <p:cNvPr id="6" name="Контейнер за номер на слайд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bg-BG" sz="10300" b="0">
                <a:ln>
                  <a:noFill/>
                </a:ln>
                <a:solidFill>
                  <a:schemeClr val="accent1">
                    <a:alpha val="25000"/>
                  </a:schemeClr>
                </a:solidFill>
                <a:latin typeface="+mj-lt"/>
              </a:defRPr>
            </a:lvl1pPr>
          </a:lstStyle>
          <a:p>
            <a:fld id="{4FAB73BC-B049-4115-A692-8D63A059BFB8}" type="slidenum">
              <a:pPr/>
              <a:t>‹#›</a:t>
            </a:fld>
            <a:endParaRPr lang="bg-BG"/>
          </a:p>
        </p:txBody>
      </p:sp>
    </p:spTree>
    <p:extLst>
      <p:ext uri="{BB962C8B-B14F-4D97-AF65-F5344CB8AC3E}">
        <p14:creationId xmlns:p14="http://schemas.microsoft.com/office/powerpoint/2010/main" val="210844682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bg-BG"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bg-BG"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bg-BG"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bg-BG"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9pPr>
    </p:bodyStyle>
    <p:otherStyle>
      <a:defPPr>
        <a:defRPr lang="bg-BG"/>
      </a:defPPr>
      <a:lvl1pPr marL="0" algn="l" defTabSz="914400" rtl="0" eaLnBrk="1" latinLnBrk="0" hangingPunct="1">
        <a:defRPr lang="bg-BG" sz="1800" kern="1200">
          <a:solidFill>
            <a:schemeClr val="tx1"/>
          </a:solidFill>
          <a:latin typeface="+mn-lt"/>
          <a:ea typeface="+mn-ea"/>
          <a:cs typeface="+mn-cs"/>
        </a:defRPr>
      </a:lvl1pPr>
      <a:lvl2pPr marL="457200" algn="l" defTabSz="914400" rtl="0" eaLnBrk="1" latinLnBrk="0" hangingPunct="1">
        <a:defRPr lang="bg-BG" sz="1800" kern="1200">
          <a:solidFill>
            <a:schemeClr val="tx1"/>
          </a:solidFill>
          <a:latin typeface="+mn-lt"/>
          <a:ea typeface="+mn-ea"/>
          <a:cs typeface="+mn-cs"/>
        </a:defRPr>
      </a:lvl2pPr>
      <a:lvl3pPr marL="914400" algn="l" defTabSz="914400" rtl="0" eaLnBrk="1" latinLnBrk="0" hangingPunct="1">
        <a:defRPr lang="bg-BG" sz="1800" kern="1200">
          <a:solidFill>
            <a:schemeClr val="tx1"/>
          </a:solidFill>
          <a:latin typeface="+mn-lt"/>
          <a:ea typeface="+mn-ea"/>
          <a:cs typeface="+mn-cs"/>
        </a:defRPr>
      </a:lvl3pPr>
      <a:lvl4pPr marL="1371600" algn="l" defTabSz="914400" rtl="0" eaLnBrk="1" latinLnBrk="0" hangingPunct="1">
        <a:defRPr lang="bg-BG" sz="1800" kern="1200">
          <a:solidFill>
            <a:schemeClr val="tx1"/>
          </a:solidFill>
          <a:latin typeface="+mn-lt"/>
          <a:ea typeface="+mn-ea"/>
          <a:cs typeface="+mn-cs"/>
        </a:defRPr>
      </a:lvl4pPr>
      <a:lvl5pPr marL="1828800" algn="l" defTabSz="914400" rtl="0" eaLnBrk="1" latinLnBrk="0" hangingPunct="1">
        <a:defRPr lang="bg-BG" sz="1800" kern="1200">
          <a:solidFill>
            <a:schemeClr val="tx1"/>
          </a:solidFill>
          <a:latin typeface="+mn-lt"/>
          <a:ea typeface="+mn-ea"/>
          <a:cs typeface="+mn-cs"/>
        </a:defRPr>
      </a:lvl5pPr>
      <a:lvl6pPr marL="2286000" algn="l" defTabSz="914400" rtl="0" eaLnBrk="1" latinLnBrk="0" hangingPunct="1">
        <a:defRPr lang="bg-BG" sz="1800" kern="1200">
          <a:solidFill>
            <a:schemeClr val="tx1"/>
          </a:solidFill>
          <a:latin typeface="+mn-lt"/>
          <a:ea typeface="+mn-ea"/>
          <a:cs typeface="+mn-cs"/>
        </a:defRPr>
      </a:lvl6pPr>
      <a:lvl7pPr marL="2743200" algn="l" defTabSz="914400" rtl="0" eaLnBrk="1" latinLnBrk="0" hangingPunct="1">
        <a:defRPr lang="bg-BG" sz="1800" kern="1200">
          <a:solidFill>
            <a:schemeClr val="tx1"/>
          </a:solidFill>
          <a:latin typeface="+mn-lt"/>
          <a:ea typeface="+mn-ea"/>
          <a:cs typeface="+mn-cs"/>
        </a:defRPr>
      </a:lvl7pPr>
      <a:lvl8pPr marL="3200400" algn="l" defTabSz="914400" rtl="0" eaLnBrk="1" latinLnBrk="0" hangingPunct="1">
        <a:defRPr lang="bg-BG" sz="1800" kern="1200">
          <a:solidFill>
            <a:schemeClr val="tx1"/>
          </a:solidFill>
          <a:latin typeface="+mn-lt"/>
          <a:ea typeface="+mn-ea"/>
          <a:cs typeface="+mn-cs"/>
        </a:defRPr>
      </a:lvl8pPr>
      <a:lvl9pPr marL="3657600" algn="l" defTabSz="914400" rtl="0" eaLnBrk="1" latinLnBrk="0" hangingPunct="1">
        <a:defRPr lang="bg-BG"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bg-BG"/>
              <a:t>Щракнете, за да редактирате стила на заглавието на образеца</a:t>
            </a:r>
          </a:p>
        </p:txBody>
      </p:sp>
      <p:sp>
        <p:nvSpPr>
          <p:cNvPr id="3" name="Контейнер за текст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bg-BG"/>
              <a:t>Щракнете, за да редактирате стиловете на текста на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4" name="Контейнер за дата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lang="bg-BG" sz="950">
                <a:solidFill>
                  <a:schemeClr val="tx1">
                    <a:alpha val="80000"/>
                  </a:schemeClr>
                </a:solidFill>
              </a:defRPr>
            </a:lvl1pPr>
          </a:lstStyle>
          <a:p>
            <a:fld id="{410E2607-BC3D-40CC-BFDB-FA1F3FD51CE3}" type="datetime1">
              <a:rPr lang="bg-BG" smtClean="0"/>
              <a:pPr/>
              <a:t>23.7.2013 г.</a:t>
            </a:fld>
            <a:endParaRPr lang="bg-BG" dirty="0"/>
          </a:p>
        </p:txBody>
      </p:sp>
      <p:sp>
        <p:nvSpPr>
          <p:cNvPr id="5" name="Контейнер за долен колонтитул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lang="bg-BG" sz="950" cap="all" baseline="0">
                <a:solidFill>
                  <a:schemeClr val="tx1">
                    <a:alpha val="80000"/>
                  </a:schemeClr>
                </a:solidFill>
              </a:defRPr>
            </a:lvl1pPr>
          </a:lstStyle>
          <a:p>
            <a:endParaRPr lang="bg-BG"/>
          </a:p>
        </p:txBody>
      </p:sp>
      <p:sp>
        <p:nvSpPr>
          <p:cNvPr id="6" name="Контейнер за номер на слайд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lang="bg-BG" sz="10300" b="0">
                <a:ln>
                  <a:noFill/>
                </a:ln>
                <a:solidFill>
                  <a:schemeClr val="accent1">
                    <a:alpha val="25000"/>
                  </a:schemeClr>
                </a:solidFill>
                <a:latin typeface="+mj-lt"/>
              </a:defRPr>
            </a:lvl1pPr>
          </a:lstStyle>
          <a:p>
            <a:fld id="{4FAB73BC-B049-4115-A692-8D63A059BFB8}" type="slidenum">
              <a:pPr/>
              <a:t>‹#›</a:t>
            </a:fld>
            <a:endParaRPr lang="bg-BG"/>
          </a:p>
        </p:txBody>
      </p:sp>
    </p:spTree>
    <p:extLst>
      <p:ext uri="{BB962C8B-B14F-4D97-AF65-F5344CB8AC3E}">
        <p14:creationId xmlns:p14="http://schemas.microsoft.com/office/powerpoint/2010/main" val="316151649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lang="bg-BG"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lang="bg-BG"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lang="bg-BG"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lang="bg-BG"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lang="bg-BG" sz="1800" kern="1200">
          <a:solidFill>
            <a:schemeClr val="tx1">
              <a:lumMod val="85000"/>
              <a:lumOff val="15000"/>
            </a:schemeClr>
          </a:solidFill>
          <a:latin typeface="+mn-lt"/>
          <a:ea typeface="+mn-ea"/>
          <a:cs typeface="+mn-cs"/>
        </a:defRPr>
      </a:lvl9pPr>
    </p:bodyStyle>
    <p:otherStyle>
      <a:defPPr>
        <a:defRPr lang="bg-BG"/>
      </a:defPPr>
      <a:lvl1pPr marL="0" algn="l" defTabSz="914400" rtl="0" eaLnBrk="1" latinLnBrk="0" hangingPunct="1">
        <a:defRPr lang="bg-BG" sz="1800" kern="1200">
          <a:solidFill>
            <a:schemeClr val="tx1"/>
          </a:solidFill>
          <a:latin typeface="+mn-lt"/>
          <a:ea typeface="+mn-ea"/>
          <a:cs typeface="+mn-cs"/>
        </a:defRPr>
      </a:lvl1pPr>
      <a:lvl2pPr marL="457200" algn="l" defTabSz="914400" rtl="0" eaLnBrk="1" latinLnBrk="0" hangingPunct="1">
        <a:defRPr lang="bg-BG" sz="1800" kern="1200">
          <a:solidFill>
            <a:schemeClr val="tx1"/>
          </a:solidFill>
          <a:latin typeface="+mn-lt"/>
          <a:ea typeface="+mn-ea"/>
          <a:cs typeface="+mn-cs"/>
        </a:defRPr>
      </a:lvl2pPr>
      <a:lvl3pPr marL="914400" algn="l" defTabSz="914400" rtl="0" eaLnBrk="1" latinLnBrk="0" hangingPunct="1">
        <a:defRPr lang="bg-BG" sz="1800" kern="1200">
          <a:solidFill>
            <a:schemeClr val="tx1"/>
          </a:solidFill>
          <a:latin typeface="+mn-lt"/>
          <a:ea typeface="+mn-ea"/>
          <a:cs typeface="+mn-cs"/>
        </a:defRPr>
      </a:lvl3pPr>
      <a:lvl4pPr marL="1371600" algn="l" defTabSz="914400" rtl="0" eaLnBrk="1" latinLnBrk="0" hangingPunct="1">
        <a:defRPr lang="bg-BG" sz="1800" kern="1200">
          <a:solidFill>
            <a:schemeClr val="tx1"/>
          </a:solidFill>
          <a:latin typeface="+mn-lt"/>
          <a:ea typeface="+mn-ea"/>
          <a:cs typeface="+mn-cs"/>
        </a:defRPr>
      </a:lvl4pPr>
      <a:lvl5pPr marL="1828800" algn="l" defTabSz="914400" rtl="0" eaLnBrk="1" latinLnBrk="0" hangingPunct="1">
        <a:defRPr lang="bg-BG" sz="1800" kern="1200">
          <a:solidFill>
            <a:schemeClr val="tx1"/>
          </a:solidFill>
          <a:latin typeface="+mn-lt"/>
          <a:ea typeface="+mn-ea"/>
          <a:cs typeface="+mn-cs"/>
        </a:defRPr>
      </a:lvl5pPr>
      <a:lvl6pPr marL="2286000" algn="l" defTabSz="914400" rtl="0" eaLnBrk="1" latinLnBrk="0" hangingPunct="1">
        <a:defRPr lang="bg-BG" sz="1800" kern="1200">
          <a:solidFill>
            <a:schemeClr val="tx1"/>
          </a:solidFill>
          <a:latin typeface="+mn-lt"/>
          <a:ea typeface="+mn-ea"/>
          <a:cs typeface="+mn-cs"/>
        </a:defRPr>
      </a:lvl6pPr>
      <a:lvl7pPr marL="2743200" algn="l" defTabSz="914400" rtl="0" eaLnBrk="1" latinLnBrk="0" hangingPunct="1">
        <a:defRPr lang="bg-BG" sz="1800" kern="1200">
          <a:solidFill>
            <a:schemeClr val="tx1"/>
          </a:solidFill>
          <a:latin typeface="+mn-lt"/>
          <a:ea typeface="+mn-ea"/>
          <a:cs typeface="+mn-cs"/>
        </a:defRPr>
      </a:lvl7pPr>
      <a:lvl8pPr marL="3200400" algn="l" defTabSz="914400" rtl="0" eaLnBrk="1" latinLnBrk="0" hangingPunct="1">
        <a:defRPr lang="bg-BG" sz="1800" kern="1200">
          <a:solidFill>
            <a:schemeClr val="tx1"/>
          </a:solidFill>
          <a:latin typeface="+mn-lt"/>
          <a:ea typeface="+mn-ea"/>
          <a:cs typeface="+mn-cs"/>
        </a:defRPr>
      </a:lvl8pPr>
      <a:lvl9pPr marL="3657600" algn="l" defTabSz="914400" rtl="0" eaLnBrk="1" latinLnBrk="0" hangingPunct="1">
        <a:defRPr lang="bg-BG"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p:txBody>
          <a:bodyPr/>
          <a:lstStyle/>
          <a:p>
            <a:r>
              <a:rPr lang="bg-BG" dirty="0"/>
              <a:t>Име на проект</a:t>
            </a:r>
          </a:p>
        </p:txBody>
      </p:sp>
      <p:sp>
        <p:nvSpPr>
          <p:cNvPr id="3" name="Подзаглавие 2"/>
          <p:cNvSpPr>
            <a:spLocks noGrp="1"/>
          </p:cNvSpPr>
          <p:nvPr>
            <p:ph type="subTitle" idx="1"/>
          </p:nvPr>
        </p:nvSpPr>
        <p:spPr/>
        <p:txBody>
          <a:bodyPr>
            <a:normAutofit lnSpcReduction="10000"/>
          </a:bodyPr>
          <a:lstStyle/>
          <a:p>
            <a:r>
              <a:rPr lang="bg-BG"/>
              <a:t>Име на клас, номер</a:t>
            </a:r>
          </a:p>
          <a:p>
            <a:r>
              <a:rPr lang="bg-BG"/>
              <a:t>Преподавател</a:t>
            </a:r>
          </a:p>
          <a:p>
            <a:r>
              <a:rPr lang="bg-BG"/>
              <a:t>Имена на членовете на групата</a:t>
            </a:r>
          </a:p>
        </p:txBody>
      </p:sp>
    </p:spTree>
    <p:extLst>
      <p:ext uri="{BB962C8B-B14F-4D97-AF65-F5344CB8AC3E}">
        <p14:creationId xmlns:p14="http://schemas.microsoft.com/office/powerpoint/2010/main" val="3418891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p:txBody>
          <a:bodyPr/>
          <a:lstStyle/>
          <a:p>
            <a:r>
              <a:rPr lang="bg-BG" sz="8000"/>
              <a:t>Втора област за проучване</a:t>
            </a:r>
          </a:p>
        </p:txBody>
      </p:sp>
      <p:sp>
        <p:nvSpPr>
          <p:cNvPr id="3" name="Контейнер за текст 2"/>
          <p:cNvSpPr>
            <a:spLocks noGrp="1"/>
          </p:cNvSpPr>
          <p:nvPr>
            <p:ph type="subTitle" idx="1"/>
          </p:nvPr>
        </p:nvSpPr>
        <p:spPr/>
        <p:txBody>
          <a:bodyPr/>
          <a:lstStyle/>
          <a:p>
            <a:r>
              <a:rPr lang="bg-BG"/>
              <a:t>Име на члена на групата</a:t>
            </a:r>
          </a:p>
        </p:txBody>
      </p:sp>
    </p:spTree>
    <p:extLst>
      <p:ext uri="{BB962C8B-B14F-4D97-AF65-F5344CB8AC3E}">
        <p14:creationId xmlns:p14="http://schemas.microsoft.com/office/powerpoint/2010/main" val="413032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Съдържание за поддръжка</a:t>
            </a:r>
          </a:p>
        </p:txBody>
      </p:sp>
      <p:sp>
        <p:nvSpPr>
          <p:cNvPr id="6" name="Контейнер за текст 5"/>
          <p:cNvSpPr>
            <a:spLocks noGrp="1"/>
          </p:cNvSpPr>
          <p:nvPr>
            <p:ph type="body" idx="1"/>
          </p:nvPr>
        </p:nvSpPr>
        <p:spPr/>
        <p:txBody>
          <a:bodyPr/>
          <a:lstStyle/>
          <a:p>
            <a:r>
              <a:rPr lang="bg-BG"/>
              <a:t>Заглавие	</a:t>
            </a:r>
          </a:p>
        </p:txBody>
      </p:sp>
      <p:sp>
        <p:nvSpPr>
          <p:cNvPr id="7" name="Контейнер на съдържание 6"/>
          <p:cNvSpPr>
            <a:spLocks noGrp="1"/>
          </p:cNvSpPr>
          <p:nvPr>
            <p:ph sz="half" idx="2"/>
          </p:nvPr>
        </p:nvSpPr>
        <p:spPr/>
        <p:txBody>
          <a:bodyPr/>
          <a:lstStyle/>
          <a:p>
            <a:r>
              <a:rPr lang="bg-BG"/>
              <a:t>Елемент от списък</a:t>
            </a:r>
          </a:p>
          <a:p>
            <a:r>
              <a:rPr lang="bg-BG"/>
              <a:t>Елемент от списък</a:t>
            </a:r>
          </a:p>
          <a:p>
            <a:r>
              <a:rPr lang="bg-BG"/>
              <a:t>Елемент от списък</a:t>
            </a:r>
          </a:p>
          <a:p>
            <a:endParaRPr lang="bg-BG"/>
          </a:p>
        </p:txBody>
      </p:sp>
      <p:sp>
        <p:nvSpPr>
          <p:cNvPr id="8" name="Контейнер за текст 7"/>
          <p:cNvSpPr>
            <a:spLocks noGrp="1"/>
          </p:cNvSpPr>
          <p:nvPr>
            <p:ph type="body" sz="quarter" idx="3"/>
          </p:nvPr>
        </p:nvSpPr>
        <p:spPr/>
        <p:txBody>
          <a:bodyPr/>
          <a:lstStyle/>
          <a:p>
            <a:r>
              <a:rPr lang="bg-BG"/>
              <a:t>Заглавие</a:t>
            </a:r>
          </a:p>
        </p:txBody>
      </p:sp>
      <p:sp>
        <p:nvSpPr>
          <p:cNvPr id="9" name="Контейнер на съдържание 8"/>
          <p:cNvSpPr>
            <a:spLocks noGrp="1"/>
          </p:cNvSpPr>
          <p:nvPr>
            <p:ph sz="quarter" idx="4"/>
          </p:nvPr>
        </p:nvSpPr>
        <p:spPr/>
        <p:txBody>
          <a:bodyPr/>
          <a:lstStyle/>
          <a:p>
            <a:r>
              <a:rPr lang="bg-BG"/>
              <a:t>Елемент от списък</a:t>
            </a:r>
          </a:p>
          <a:p>
            <a:r>
              <a:rPr lang="bg-BG"/>
              <a:t>Елемент от списък</a:t>
            </a:r>
          </a:p>
          <a:p>
            <a:r>
              <a:rPr lang="bg-BG"/>
              <a:t>Елемент от списък</a:t>
            </a:r>
          </a:p>
          <a:p>
            <a:endParaRPr lang="bg-BG"/>
          </a:p>
        </p:txBody>
      </p:sp>
    </p:spTree>
    <p:extLst>
      <p:ext uri="{BB962C8B-B14F-4D97-AF65-F5344CB8AC3E}">
        <p14:creationId xmlns:p14="http://schemas.microsoft.com/office/powerpoint/2010/main" val="199132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a:t>Съдържание за поддръжка</a:t>
            </a:r>
          </a:p>
        </p:txBody>
      </p:sp>
      <p:graphicFrame>
        <p:nvGraphicFramePr>
          <p:cNvPr id="4" name="Контейнер на съдържание 3"/>
          <p:cNvGraphicFramePr>
            <a:graphicFrameLocks noGrp="1"/>
          </p:cNvGraphicFramePr>
          <p:nvPr>
            <p:ph idx="1"/>
            <p:extLst>
              <p:ext uri="{D42A27DB-BD31-4B8C-83A1-F6EECF244321}">
                <p14:modId xmlns:p14="http://schemas.microsoft.com/office/powerpoint/2010/main" val="1113962936"/>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726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a:t>Наблюдения върху</a:t>
            </a:r>
            <a:r>
              <a:rPr dirty="0"/>
              <a:t/>
            </a:r>
            <a:br>
              <a:rPr dirty="0"/>
            </a:br>
            <a:r>
              <a:rPr lang="bg-BG" dirty="0"/>
              <a:t>данни</a:t>
            </a:r>
          </a:p>
        </p:txBody>
      </p:sp>
      <p:graphicFrame>
        <p:nvGraphicFramePr>
          <p:cNvPr id="7" name="Контейнер на съдържание 6"/>
          <p:cNvGraphicFramePr>
            <a:graphicFrameLocks noGrp="1"/>
          </p:cNvGraphicFramePr>
          <p:nvPr>
            <p:ph idx="1"/>
            <p:extLst>
              <p:ext uri="{D42A27DB-BD31-4B8C-83A1-F6EECF244321}">
                <p14:modId xmlns:p14="http://schemas.microsoft.com/office/powerpoint/2010/main" val="208351837"/>
              </p:ext>
            </p:extLst>
          </p:nvPr>
        </p:nvGraphicFramePr>
        <p:xfrm>
          <a:off x="762000" y="762000"/>
          <a:ext cx="6096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8" name="Контейнер за текст 7"/>
          <p:cNvSpPr>
            <a:spLocks noGrp="1"/>
          </p:cNvSpPr>
          <p:nvPr>
            <p:ph type="body" sz="half" idx="2"/>
          </p:nvPr>
        </p:nvSpPr>
        <p:spPr/>
        <p:txBody>
          <a:bodyPr/>
          <a:lstStyle/>
          <a:p>
            <a:r>
              <a:rPr lang="bg-BG"/>
              <a:t>Твърдение по желание</a:t>
            </a:r>
          </a:p>
        </p:txBody>
      </p:sp>
    </p:spTree>
    <p:extLst>
      <p:ext uri="{BB962C8B-B14F-4D97-AF65-F5344CB8AC3E}">
        <p14:creationId xmlns:p14="http://schemas.microsoft.com/office/powerpoint/2010/main" val="4837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p:txBody>
          <a:bodyPr/>
          <a:lstStyle/>
          <a:p>
            <a:r>
              <a:rPr lang="bg-BG"/>
              <a:t>Трета област за проучване</a:t>
            </a:r>
          </a:p>
        </p:txBody>
      </p:sp>
      <p:sp>
        <p:nvSpPr>
          <p:cNvPr id="3" name="Подзаглавие 2"/>
          <p:cNvSpPr>
            <a:spLocks noGrp="1"/>
          </p:cNvSpPr>
          <p:nvPr>
            <p:ph type="subTitle" idx="1"/>
          </p:nvPr>
        </p:nvSpPr>
        <p:spPr/>
        <p:txBody>
          <a:bodyPr/>
          <a:lstStyle/>
          <a:p>
            <a:r>
              <a:rPr lang="bg-BG"/>
              <a:t>Име на члена на групата</a:t>
            </a:r>
          </a:p>
        </p:txBody>
      </p:sp>
    </p:spTree>
    <p:extLst>
      <p:ext uri="{BB962C8B-B14F-4D97-AF65-F5344CB8AC3E}">
        <p14:creationId xmlns:p14="http://schemas.microsoft.com/office/powerpoint/2010/main" val="3628165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Съдържание за поддръжка</a:t>
            </a:r>
          </a:p>
        </p:txBody>
      </p:sp>
      <p:sp>
        <p:nvSpPr>
          <p:cNvPr id="4" name="Контейнер за текст 3"/>
          <p:cNvSpPr>
            <a:spLocks noGrp="1"/>
          </p:cNvSpPr>
          <p:nvPr>
            <p:ph type="body" idx="1"/>
          </p:nvPr>
        </p:nvSpPr>
        <p:spPr/>
        <p:txBody>
          <a:bodyPr/>
          <a:lstStyle/>
          <a:p>
            <a:r>
              <a:rPr lang="bg-BG"/>
              <a:t>глава</a:t>
            </a:r>
          </a:p>
        </p:txBody>
      </p:sp>
      <p:sp>
        <p:nvSpPr>
          <p:cNvPr id="3" name="Контейнер на съдържание 2"/>
          <p:cNvSpPr>
            <a:spLocks noGrp="1"/>
          </p:cNvSpPr>
          <p:nvPr>
            <p:ph sz="half" idx="2"/>
          </p:nvPr>
        </p:nvSpPr>
        <p:spPr/>
        <p:txBody>
          <a:bodyPr/>
          <a:lstStyle/>
          <a:p>
            <a:r>
              <a:rPr lang="bg-BG"/>
              <a:t>Елемент от списък</a:t>
            </a:r>
          </a:p>
          <a:p>
            <a:r>
              <a:rPr lang="bg-BG"/>
              <a:t>Елемент от списък</a:t>
            </a:r>
          </a:p>
          <a:p>
            <a:r>
              <a:rPr lang="bg-BG"/>
              <a:t>Елемент от списък</a:t>
            </a:r>
          </a:p>
        </p:txBody>
      </p:sp>
      <p:sp>
        <p:nvSpPr>
          <p:cNvPr id="5" name="Контейнер за текст 4"/>
          <p:cNvSpPr>
            <a:spLocks noGrp="1"/>
          </p:cNvSpPr>
          <p:nvPr>
            <p:ph type="body" sz="quarter" idx="3"/>
          </p:nvPr>
        </p:nvSpPr>
        <p:spPr/>
        <p:txBody>
          <a:bodyPr/>
          <a:lstStyle/>
          <a:p>
            <a:r>
              <a:rPr lang="bg-BG"/>
              <a:t>глава</a:t>
            </a:r>
          </a:p>
        </p:txBody>
      </p:sp>
      <p:sp>
        <p:nvSpPr>
          <p:cNvPr id="6" name="Контейнер на съдържание 5"/>
          <p:cNvSpPr>
            <a:spLocks noGrp="1"/>
          </p:cNvSpPr>
          <p:nvPr>
            <p:ph sz="quarter" idx="4"/>
          </p:nvPr>
        </p:nvSpPr>
        <p:spPr/>
        <p:txBody>
          <a:bodyPr/>
          <a:lstStyle/>
          <a:p>
            <a:r>
              <a:rPr lang="bg-BG"/>
              <a:t>Елемент от списък</a:t>
            </a:r>
          </a:p>
          <a:p>
            <a:r>
              <a:rPr lang="bg-BG"/>
              <a:t>Елемент от списък</a:t>
            </a:r>
          </a:p>
          <a:p>
            <a:r>
              <a:rPr lang="bg-BG"/>
              <a:t>Елемент от списък</a:t>
            </a:r>
          </a:p>
          <a:p>
            <a:endParaRPr lang="bg-BG"/>
          </a:p>
        </p:txBody>
      </p:sp>
    </p:spTree>
    <p:extLst>
      <p:ext uri="{BB962C8B-B14F-4D97-AF65-F5344CB8AC3E}">
        <p14:creationId xmlns:p14="http://schemas.microsoft.com/office/powerpoint/2010/main" val="24177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Наблюдения върху данни</a:t>
            </a:r>
          </a:p>
        </p:txBody>
      </p:sp>
      <p:graphicFrame>
        <p:nvGraphicFramePr>
          <p:cNvPr id="7" name="Контейнер на съдържание 6"/>
          <p:cNvGraphicFramePr>
            <a:graphicFrameLocks noGrp="1"/>
          </p:cNvGraphicFramePr>
          <p:nvPr>
            <p:ph idx="1"/>
            <p:extLst>
              <p:ext uri="{D42A27DB-BD31-4B8C-83A1-F6EECF244321}">
                <p14:modId xmlns:p14="http://schemas.microsoft.com/office/powerpoint/2010/main" val="1153031303"/>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348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Съдържание за поддръжка</a:t>
            </a:r>
          </a:p>
        </p:txBody>
      </p:sp>
      <p:graphicFrame>
        <p:nvGraphicFramePr>
          <p:cNvPr id="4" name="Контейнер на съдържание 3"/>
          <p:cNvGraphicFramePr>
            <a:graphicFrameLocks noGrp="1"/>
          </p:cNvGraphicFramePr>
          <p:nvPr>
            <p:ph idx="1"/>
            <p:extLst>
              <p:ext uri="{D42A27DB-BD31-4B8C-83A1-F6EECF244321}">
                <p14:modId xmlns:p14="http://schemas.microsoft.com/office/powerpoint/2010/main" val="2938374257"/>
              </p:ext>
            </p:extLst>
          </p:nvPr>
        </p:nvGraphicFramePr>
        <p:xfrm>
          <a:off x="676275" y="2011363"/>
          <a:ext cx="10753724" cy="2807770"/>
        </p:xfrm>
        <a:graphic>
          <a:graphicData uri="http://schemas.openxmlformats.org/drawingml/2006/table">
            <a:tbl>
              <a:tblPr firstRow="1" bandRow="1">
                <a:tableStyleId>{FABFCF23-3B69-468F-B69F-88F6DE6A72F2}</a:tableStyleId>
              </a:tblPr>
              <a:tblGrid>
                <a:gridCol w="2688431"/>
                <a:gridCol w="2688431"/>
                <a:gridCol w="2688431"/>
                <a:gridCol w="2688431"/>
              </a:tblGrid>
              <a:tr h="561554">
                <a:tc>
                  <a:txBody>
                    <a:bodyPr/>
                    <a:lstStyle/>
                    <a:p>
                      <a:pPr algn="ctr"/>
                      <a:r>
                        <a:rPr lang="bg-BG" dirty="0"/>
                        <a:t>Заглавие</a:t>
                      </a:r>
                    </a:p>
                  </a:txBody>
                  <a:tcPr anchor="ctr"/>
                </a:tc>
                <a:tc>
                  <a:txBody>
                    <a:bodyPr/>
                    <a:lstStyle/>
                    <a:p>
                      <a:pPr algn="ctr"/>
                      <a:r>
                        <a:rPr lang="bg-BG"/>
                        <a:t>Заглавие</a:t>
                      </a:r>
                    </a:p>
                  </a:txBody>
                  <a:tcPr anchor="ctr"/>
                </a:tc>
                <a:tc>
                  <a:txBody>
                    <a:bodyPr/>
                    <a:lstStyle/>
                    <a:p>
                      <a:pPr algn="ctr"/>
                      <a:r>
                        <a:rPr lang="bg-BG"/>
                        <a:t>Заглавие</a:t>
                      </a:r>
                    </a:p>
                  </a:txBody>
                  <a:tcPr anchor="ctr"/>
                </a:tc>
                <a:tc>
                  <a:txBody>
                    <a:bodyPr/>
                    <a:lstStyle/>
                    <a:p>
                      <a:pPr algn="ctr"/>
                      <a:r>
                        <a:rPr lang="bg-BG"/>
                        <a:t>Заглавие</a:t>
                      </a:r>
                    </a:p>
                  </a:txBody>
                  <a:tcPr anchor="ctr"/>
                </a:tc>
              </a:tr>
              <a:tr h="561554">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a:t>Текст</a:t>
                      </a:r>
                    </a:p>
                  </a:txBody>
                  <a:tcPr anchor="ctr"/>
                </a:tc>
              </a:tr>
              <a:tr h="561554">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a:t>Текст</a:t>
                      </a:r>
                    </a:p>
                  </a:txBody>
                  <a:tcPr anchor="ctr"/>
                </a:tc>
              </a:tr>
              <a:tr h="561554">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dirty="0"/>
                        <a:t>Текст</a:t>
                      </a:r>
                    </a:p>
                  </a:txBody>
                  <a:tcPr anchor="ctr"/>
                </a:tc>
                <a:tc>
                  <a:txBody>
                    <a:bodyPr/>
                    <a:lstStyle/>
                    <a:p>
                      <a:pPr algn="ctr"/>
                      <a:r>
                        <a:rPr lang="bg-BG"/>
                        <a:t>Текст</a:t>
                      </a:r>
                    </a:p>
                  </a:txBody>
                  <a:tcPr anchor="ctr"/>
                </a:tc>
              </a:tr>
              <a:tr h="561554">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dirty="0"/>
                        <a:t>Текст</a:t>
                      </a:r>
                    </a:p>
                  </a:txBody>
                  <a:tcPr anchor="ctr"/>
                </a:tc>
                <a:tc>
                  <a:txBody>
                    <a:bodyPr/>
                    <a:lstStyle/>
                    <a:p>
                      <a:pPr algn="ctr"/>
                      <a:r>
                        <a:rPr lang="bg-BG"/>
                        <a:t>Текст</a:t>
                      </a:r>
                    </a:p>
                  </a:txBody>
                  <a:tcPr anchor="ctr"/>
                </a:tc>
              </a:tr>
            </a:tbl>
          </a:graphicData>
        </a:graphic>
      </p:graphicFrame>
    </p:spTree>
    <p:extLst>
      <p:ext uri="{BB962C8B-B14F-4D97-AF65-F5344CB8AC3E}">
        <p14:creationId xmlns:p14="http://schemas.microsoft.com/office/powerpoint/2010/main" val="59080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p:txBody>
          <a:bodyPr/>
          <a:lstStyle/>
          <a:p>
            <a:r>
              <a:rPr lang="bg-BG"/>
              <a:t>Резюме на проект</a:t>
            </a:r>
          </a:p>
        </p:txBody>
      </p:sp>
      <p:sp>
        <p:nvSpPr>
          <p:cNvPr id="3" name="Подзаглавие 2"/>
          <p:cNvSpPr>
            <a:spLocks noGrp="1"/>
          </p:cNvSpPr>
          <p:nvPr>
            <p:ph type="subTitle" idx="1"/>
          </p:nvPr>
        </p:nvSpPr>
        <p:spPr/>
        <p:txBody>
          <a:bodyPr/>
          <a:lstStyle/>
          <a:p>
            <a:r>
              <a:rPr lang="bg-BG"/>
              <a:t>Твърдение по желание</a:t>
            </a:r>
          </a:p>
        </p:txBody>
      </p:sp>
    </p:spTree>
    <p:extLst>
      <p:ext uri="{BB962C8B-B14F-4D97-AF65-F5344CB8AC3E}">
        <p14:creationId xmlns:p14="http://schemas.microsoft.com/office/powerpoint/2010/main" val="421671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Заключение</a:t>
            </a:r>
          </a:p>
        </p:txBody>
      </p:sp>
      <p:sp>
        <p:nvSpPr>
          <p:cNvPr id="3" name="Контейнер на съдържание 2"/>
          <p:cNvSpPr>
            <a:spLocks noGrp="1"/>
          </p:cNvSpPr>
          <p:nvPr>
            <p:ph idx="1"/>
          </p:nvPr>
        </p:nvSpPr>
        <p:spPr/>
        <p:txBody>
          <a:bodyPr/>
          <a:lstStyle/>
          <a:p>
            <a:r>
              <a:rPr lang="bg-BG" dirty="0"/>
              <a:t>Кратко описание на това, което сте открили, базирано на изследванията</a:t>
            </a:r>
          </a:p>
        </p:txBody>
      </p:sp>
    </p:spTree>
    <p:extLst>
      <p:ext uri="{BB962C8B-B14F-4D97-AF65-F5344CB8AC3E}">
        <p14:creationId xmlns:p14="http://schemas.microsoft.com/office/powerpoint/2010/main" val="330511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Дневен ред/теми</a:t>
            </a:r>
          </a:p>
        </p:txBody>
      </p:sp>
      <p:sp>
        <p:nvSpPr>
          <p:cNvPr id="3" name="Контейнер на съдържание 2"/>
          <p:cNvSpPr>
            <a:spLocks noGrp="1"/>
          </p:cNvSpPr>
          <p:nvPr>
            <p:ph idx="1"/>
          </p:nvPr>
        </p:nvSpPr>
        <p:spPr>
          <a:xfrm>
            <a:off x="676656" y="2036732"/>
            <a:ext cx="10753725" cy="3766185"/>
          </a:xfrm>
        </p:spPr>
        <p:txBody>
          <a:bodyPr>
            <a:normAutofit/>
          </a:bodyPr>
          <a:lstStyle/>
          <a:p>
            <a:r>
              <a:rPr lang="bg-BG" dirty="0"/>
              <a:t>Описание на проект</a:t>
            </a:r>
          </a:p>
          <a:p>
            <a:r>
              <a:rPr lang="bg-BG" dirty="0"/>
              <a:t>Методология на проекта</a:t>
            </a:r>
          </a:p>
          <a:p>
            <a:r>
              <a:rPr lang="bg-BG" dirty="0" smtClean="0"/>
              <a:t>Важни </a:t>
            </a:r>
            <a:r>
              <a:rPr lang="bg-BG" dirty="0"/>
              <a:t>изводи/резултати</a:t>
            </a:r>
          </a:p>
          <a:p>
            <a:r>
              <a:rPr lang="bg-BG" dirty="0"/>
              <a:t>Подробности за изследването</a:t>
            </a:r>
          </a:p>
          <a:p>
            <a:r>
              <a:rPr lang="bg-BG" dirty="0"/>
              <a:t>Заключение</a:t>
            </a:r>
          </a:p>
        </p:txBody>
      </p:sp>
    </p:spTree>
    <p:extLst>
      <p:ext uri="{BB962C8B-B14F-4D97-AF65-F5344CB8AC3E}">
        <p14:creationId xmlns:p14="http://schemas.microsoft.com/office/powerpoint/2010/main" val="338805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Приложение</a:t>
            </a:r>
          </a:p>
        </p:txBody>
      </p:sp>
      <p:sp>
        <p:nvSpPr>
          <p:cNvPr id="3" name="Контейнер на съдържание 2"/>
          <p:cNvSpPr>
            <a:spLocks noGrp="1"/>
          </p:cNvSpPr>
          <p:nvPr>
            <p:ph idx="1"/>
          </p:nvPr>
        </p:nvSpPr>
        <p:spPr/>
        <p:txBody>
          <a:bodyPr/>
          <a:lstStyle/>
          <a:p>
            <a:r>
              <a:rPr lang="bg-BG"/>
              <a:t>Цитирани източници</a:t>
            </a:r>
          </a:p>
          <a:p>
            <a:r>
              <a:rPr lang="bg-BG"/>
              <a:t>Допълнителни данни за поддръжка</a:t>
            </a:r>
          </a:p>
          <a:p>
            <a:endParaRPr lang="bg-BG"/>
          </a:p>
        </p:txBody>
      </p:sp>
    </p:spTree>
    <p:extLst>
      <p:ext uri="{BB962C8B-B14F-4D97-AF65-F5344CB8AC3E}">
        <p14:creationId xmlns:p14="http://schemas.microsoft.com/office/powerpoint/2010/main" val="77386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Описание на проект</a:t>
            </a:r>
          </a:p>
        </p:txBody>
      </p:sp>
      <p:sp>
        <p:nvSpPr>
          <p:cNvPr id="3" name="Контейнер на съдържание 2"/>
          <p:cNvSpPr>
            <a:spLocks noGrp="1"/>
          </p:cNvSpPr>
          <p:nvPr>
            <p:ph sz="half" idx="1"/>
          </p:nvPr>
        </p:nvSpPr>
        <p:spPr/>
        <p:txBody>
          <a:bodyPr/>
          <a:lstStyle/>
          <a:p>
            <a:r>
              <a:rPr lang="bg-BG"/>
              <a:t>Цел</a:t>
            </a:r>
          </a:p>
          <a:p>
            <a:pPr lvl="1"/>
            <a:r>
              <a:rPr lang="bg-BG"/>
              <a:t>Тук добавете своята цел</a:t>
            </a:r>
          </a:p>
        </p:txBody>
      </p:sp>
      <p:sp>
        <p:nvSpPr>
          <p:cNvPr id="4" name="Контейнер на съдържание 3"/>
          <p:cNvSpPr>
            <a:spLocks noGrp="1"/>
          </p:cNvSpPr>
          <p:nvPr>
            <p:ph sz="half" idx="2"/>
          </p:nvPr>
        </p:nvSpPr>
        <p:spPr/>
        <p:txBody>
          <a:bodyPr/>
          <a:lstStyle/>
          <a:p>
            <a:r>
              <a:rPr lang="bg-BG"/>
              <a:t>Резултати</a:t>
            </a:r>
          </a:p>
          <a:p>
            <a:pPr lvl="1"/>
            <a:r>
              <a:rPr lang="bg-BG"/>
              <a:t>Тук добавете своите резултати</a:t>
            </a:r>
          </a:p>
        </p:txBody>
      </p:sp>
    </p:spTree>
    <p:extLst>
      <p:ext uri="{BB962C8B-B14F-4D97-AF65-F5344CB8AC3E}">
        <p14:creationId xmlns:p14="http://schemas.microsoft.com/office/powerpoint/2010/main" val="417252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Процедура/методология</a:t>
            </a:r>
          </a:p>
        </p:txBody>
      </p:sp>
      <p:sp>
        <p:nvSpPr>
          <p:cNvPr id="3" name="Контейнер на съдържание 2"/>
          <p:cNvSpPr>
            <a:spLocks noGrp="1"/>
          </p:cNvSpPr>
          <p:nvPr>
            <p:ph idx="1"/>
          </p:nvPr>
        </p:nvSpPr>
        <p:spPr/>
        <p:txBody>
          <a:bodyPr/>
          <a:lstStyle/>
          <a:p>
            <a:r>
              <a:rPr lang="bg-BG"/>
              <a:t>Процедура</a:t>
            </a:r>
          </a:p>
          <a:p>
            <a:r>
              <a:rPr lang="bg-BG"/>
              <a:t>Важни предположения</a:t>
            </a:r>
          </a:p>
          <a:p>
            <a:endParaRPr lang="bg-BG"/>
          </a:p>
        </p:txBody>
      </p:sp>
    </p:spTree>
    <p:extLst>
      <p:ext uri="{BB962C8B-B14F-4D97-AF65-F5344CB8AC3E}">
        <p14:creationId xmlns:p14="http://schemas.microsoft.com/office/powerpoint/2010/main" val="345016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Важни изводи/резултати</a:t>
            </a:r>
          </a:p>
        </p:txBody>
      </p:sp>
      <p:sp>
        <p:nvSpPr>
          <p:cNvPr id="3" name="Контейнер на съдържание 2"/>
          <p:cNvSpPr>
            <a:spLocks noGrp="1"/>
          </p:cNvSpPr>
          <p:nvPr>
            <p:ph idx="1"/>
          </p:nvPr>
        </p:nvSpPr>
        <p:spPr/>
        <p:txBody>
          <a:bodyPr/>
          <a:lstStyle/>
          <a:p>
            <a:r>
              <a:rPr lang="bg-BG"/>
              <a:t>Резултат 1</a:t>
            </a:r>
          </a:p>
          <a:p>
            <a:r>
              <a:rPr lang="bg-BG"/>
              <a:t>Резултат 2</a:t>
            </a:r>
          </a:p>
          <a:p>
            <a:r>
              <a:rPr lang="bg-BG"/>
              <a:t>Резултат 3</a:t>
            </a:r>
          </a:p>
        </p:txBody>
      </p:sp>
    </p:spTree>
    <p:extLst>
      <p:ext uri="{BB962C8B-B14F-4D97-AF65-F5344CB8AC3E}">
        <p14:creationId xmlns:p14="http://schemas.microsoft.com/office/powerpoint/2010/main" val="308490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p:txBody>
          <a:bodyPr/>
          <a:lstStyle/>
          <a:p>
            <a:r>
              <a:rPr lang="bg-BG" dirty="0"/>
              <a:t>Първа област за проучване</a:t>
            </a:r>
          </a:p>
        </p:txBody>
      </p:sp>
      <p:sp>
        <p:nvSpPr>
          <p:cNvPr id="3" name="Контейнер за текст 2"/>
          <p:cNvSpPr>
            <a:spLocks noGrp="1"/>
          </p:cNvSpPr>
          <p:nvPr>
            <p:ph type="subTitle" idx="1"/>
          </p:nvPr>
        </p:nvSpPr>
        <p:spPr/>
        <p:txBody>
          <a:bodyPr/>
          <a:lstStyle/>
          <a:p>
            <a:r>
              <a:rPr lang="bg-BG"/>
              <a:t>Име на члена на групата</a:t>
            </a:r>
          </a:p>
        </p:txBody>
      </p:sp>
    </p:spTree>
    <p:extLst>
      <p:ext uri="{BB962C8B-B14F-4D97-AF65-F5344CB8AC3E}">
        <p14:creationId xmlns:p14="http://schemas.microsoft.com/office/powerpoint/2010/main" val="1444183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Съдържание за поддръжка</a:t>
            </a:r>
          </a:p>
        </p:txBody>
      </p:sp>
      <p:sp>
        <p:nvSpPr>
          <p:cNvPr id="3" name="Контейнер за текст 2"/>
          <p:cNvSpPr>
            <a:spLocks noGrp="1"/>
          </p:cNvSpPr>
          <p:nvPr>
            <p:ph type="body" idx="1"/>
          </p:nvPr>
        </p:nvSpPr>
        <p:spPr/>
        <p:txBody>
          <a:bodyPr/>
          <a:lstStyle/>
          <a:p>
            <a:r>
              <a:rPr lang="bg-BG"/>
              <a:t>глава</a:t>
            </a:r>
          </a:p>
        </p:txBody>
      </p:sp>
      <p:sp>
        <p:nvSpPr>
          <p:cNvPr id="4" name="Контейнер на съдържание 3"/>
          <p:cNvSpPr>
            <a:spLocks noGrp="1"/>
          </p:cNvSpPr>
          <p:nvPr>
            <p:ph sz="half" idx="2"/>
          </p:nvPr>
        </p:nvSpPr>
        <p:spPr/>
        <p:txBody>
          <a:bodyPr/>
          <a:lstStyle/>
          <a:p>
            <a:r>
              <a:rPr lang="bg-BG"/>
              <a:t>Елемент от списък</a:t>
            </a:r>
          </a:p>
          <a:p>
            <a:r>
              <a:rPr lang="bg-BG"/>
              <a:t>Елемент от списък</a:t>
            </a:r>
          </a:p>
          <a:p>
            <a:r>
              <a:rPr lang="bg-BG"/>
              <a:t>Елемент от списък</a:t>
            </a:r>
          </a:p>
        </p:txBody>
      </p:sp>
      <p:sp>
        <p:nvSpPr>
          <p:cNvPr id="5" name="Контейнер за текст 4"/>
          <p:cNvSpPr>
            <a:spLocks noGrp="1"/>
          </p:cNvSpPr>
          <p:nvPr>
            <p:ph type="body" sz="quarter" idx="3"/>
          </p:nvPr>
        </p:nvSpPr>
        <p:spPr/>
        <p:txBody>
          <a:bodyPr/>
          <a:lstStyle/>
          <a:p>
            <a:r>
              <a:rPr lang="bg-BG"/>
              <a:t>глава</a:t>
            </a:r>
          </a:p>
        </p:txBody>
      </p:sp>
      <p:sp>
        <p:nvSpPr>
          <p:cNvPr id="6" name="Контейнер на съдържание 5"/>
          <p:cNvSpPr>
            <a:spLocks noGrp="1"/>
          </p:cNvSpPr>
          <p:nvPr>
            <p:ph sz="quarter" idx="4"/>
          </p:nvPr>
        </p:nvSpPr>
        <p:spPr/>
        <p:txBody>
          <a:bodyPr/>
          <a:lstStyle/>
          <a:p>
            <a:r>
              <a:rPr lang="bg-BG"/>
              <a:t>Елемент от списък</a:t>
            </a:r>
          </a:p>
          <a:p>
            <a:r>
              <a:rPr lang="bg-BG"/>
              <a:t>Елемент от списък</a:t>
            </a:r>
          </a:p>
          <a:p>
            <a:r>
              <a:rPr lang="bg-BG"/>
              <a:t>Елемент от списък</a:t>
            </a:r>
          </a:p>
        </p:txBody>
      </p:sp>
    </p:spTree>
    <p:extLst>
      <p:ext uri="{BB962C8B-B14F-4D97-AF65-F5344CB8AC3E}">
        <p14:creationId xmlns:p14="http://schemas.microsoft.com/office/powerpoint/2010/main" val="9946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Наблюдения върху данни</a:t>
            </a:r>
          </a:p>
        </p:txBody>
      </p:sp>
      <p:sp>
        <p:nvSpPr>
          <p:cNvPr id="4" name="Контейнер за текст 3"/>
          <p:cNvSpPr>
            <a:spLocks noGrp="1"/>
          </p:cNvSpPr>
          <p:nvPr>
            <p:ph type="body" sz="half" idx="2"/>
          </p:nvPr>
        </p:nvSpPr>
        <p:spPr/>
        <p:txBody>
          <a:bodyPr/>
          <a:lstStyle/>
          <a:p>
            <a:r>
              <a:rPr lang="bg-BG"/>
              <a:t>Твърдение по желание</a:t>
            </a:r>
          </a:p>
        </p:txBody>
      </p:sp>
      <p:graphicFrame>
        <p:nvGraphicFramePr>
          <p:cNvPr id="6" name="Контейнер на съдържание 5"/>
          <p:cNvGraphicFramePr>
            <a:graphicFrameLocks noGrp="1"/>
          </p:cNvGraphicFramePr>
          <p:nvPr>
            <p:ph idx="1"/>
            <p:extLst>
              <p:ext uri="{D42A27DB-BD31-4B8C-83A1-F6EECF244321}">
                <p14:modId xmlns:p14="http://schemas.microsoft.com/office/powerpoint/2010/main" val="3635141797"/>
              </p:ext>
            </p:extLst>
          </p:nvPr>
        </p:nvGraphicFramePr>
        <p:xfrm>
          <a:off x="762000" y="762000"/>
          <a:ext cx="6096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566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a:t>Съдържание за поддръжка</a:t>
            </a:r>
          </a:p>
        </p:txBody>
      </p:sp>
      <p:graphicFrame>
        <p:nvGraphicFramePr>
          <p:cNvPr id="4" name="Контейнер на съдържание 3"/>
          <p:cNvGraphicFramePr>
            <a:graphicFrameLocks noGrp="1"/>
          </p:cNvGraphicFramePr>
          <p:nvPr>
            <p:ph idx="1"/>
            <p:extLst>
              <p:ext uri="{D42A27DB-BD31-4B8C-83A1-F6EECF244321}">
                <p14:modId xmlns:p14="http://schemas.microsoft.com/office/powerpoint/2010/main" val="2354974689"/>
              </p:ext>
            </p:extLst>
          </p:nvPr>
        </p:nvGraphicFramePr>
        <p:xfrm>
          <a:off x="676275" y="2011363"/>
          <a:ext cx="10753724" cy="3096095"/>
        </p:xfrm>
        <a:graphic>
          <a:graphicData uri="http://schemas.openxmlformats.org/drawingml/2006/table">
            <a:tbl>
              <a:tblPr firstRow="1" bandRow="1">
                <a:tableStyleId>{1FECB4D8-DB02-4DC6-A0A2-4F2EBAE1DC90}</a:tableStyleId>
              </a:tblPr>
              <a:tblGrid>
                <a:gridCol w="2688431"/>
                <a:gridCol w="2688431"/>
                <a:gridCol w="2688431"/>
                <a:gridCol w="2688431"/>
              </a:tblGrid>
              <a:tr h="619219">
                <a:tc>
                  <a:txBody>
                    <a:bodyPr/>
                    <a:lstStyle/>
                    <a:p>
                      <a:pPr algn="ctr"/>
                      <a:r>
                        <a:rPr lang="bg-BG"/>
                        <a:t>Заглавие</a:t>
                      </a:r>
                    </a:p>
                  </a:txBody>
                  <a:tcPr anchor="ctr"/>
                </a:tc>
                <a:tc>
                  <a:txBody>
                    <a:bodyPr/>
                    <a:lstStyle/>
                    <a:p>
                      <a:pPr algn="ctr"/>
                      <a:r>
                        <a:rPr lang="bg-BG"/>
                        <a:t>Заглавие</a:t>
                      </a:r>
                    </a:p>
                  </a:txBody>
                  <a:tcPr anchor="ctr"/>
                </a:tc>
                <a:tc>
                  <a:txBody>
                    <a:bodyPr/>
                    <a:lstStyle/>
                    <a:p>
                      <a:pPr algn="ctr"/>
                      <a:r>
                        <a:rPr lang="bg-BG"/>
                        <a:t>Заглавие</a:t>
                      </a:r>
                    </a:p>
                  </a:txBody>
                  <a:tcPr anchor="ctr"/>
                </a:tc>
                <a:tc>
                  <a:txBody>
                    <a:bodyPr/>
                    <a:lstStyle/>
                    <a:p>
                      <a:pPr algn="ctr"/>
                      <a:r>
                        <a:rPr lang="bg-BG"/>
                        <a:t>Заглавие</a:t>
                      </a:r>
                    </a:p>
                  </a:txBody>
                  <a:tcPr anchor="ctr"/>
                </a:tc>
              </a:tr>
              <a:tr h="619219">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a:t>Текст</a:t>
                      </a:r>
                    </a:p>
                  </a:txBody>
                  <a:tcPr anchor="ctr"/>
                </a:tc>
              </a:tr>
              <a:tr h="619219">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a:t>Текст</a:t>
                      </a:r>
                    </a:p>
                  </a:txBody>
                  <a:tcPr anchor="ctr"/>
                </a:tc>
              </a:tr>
              <a:tr h="619219">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a:t>Текст</a:t>
                      </a:r>
                    </a:p>
                  </a:txBody>
                  <a:tcPr anchor="ctr"/>
                </a:tc>
              </a:tr>
              <a:tr h="619219">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a:t>Текст</a:t>
                      </a:r>
                    </a:p>
                  </a:txBody>
                  <a:tcPr anchor="ctr"/>
                </a:tc>
                <a:tc>
                  <a:txBody>
                    <a:bodyPr/>
                    <a:lstStyle/>
                    <a:p>
                      <a:pPr algn="ctr"/>
                      <a:r>
                        <a:rPr lang="bg-BG"/>
                        <a:t>Текст</a:t>
                      </a:r>
                    </a:p>
                  </a:txBody>
                  <a:tcPr anchor="ctr"/>
                </a:tc>
              </a:tr>
            </a:tbl>
          </a:graphicData>
        </a:graphic>
      </p:graphicFrame>
    </p:spTree>
    <p:extLst>
      <p:ext uri="{BB962C8B-B14F-4D97-AF65-F5344CB8AC3E}">
        <p14:creationId xmlns:p14="http://schemas.microsoft.com/office/powerpoint/2010/main" val="1873803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2_Метрополитен">
  <a:themeElements>
    <a:clrScheme name="Метрополитен">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ppt/theme/theme2.xml><?xml version="1.0" encoding="utf-8"?>
<a:theme xmlns:a="http://schemas.openxmlformats.org/drawingml/2006/main" name="1_Метрополитен">
  <a:themeElements>
    <a:clrScheme name="Метрополитен">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ppt/theme/theme3.xml><?xml version="1.0" encoding="utf-8"?>
<a:theme xmlns:a="http://schemas.openxmlformats.org/drawingml/2006/main" name="Метрополитен">
  <a:themeElements>
    <a:clrScheme name="Метрополитен">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ppt/theme/theme4.xml><?xml version="1.0" encoding="utf-8"?>
<a:theme xmlns:a="http://schemas.openxmlformats.org/drawingml/2006/main" name="3_Метрополитен">
  <a:themeElements>
    <a:clrScheme name="Метрополитен">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5.xml><?xml version="1.0" encoding="utf-8"?>
<a:theme xmlns:a="http://schemas.openxmlformats.org/drawingml/2006/main" name="Office тема">
  <a:themeElements>
    <a:clrScheme name="Офи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тема">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71E0A8-DA6F-4DC5-84AA-9AE90625C277}">
  <ds:schemaRefs>
    <ds:schemaRef ds:uri="http://purl.org/dc/terms/"/>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76B64549-C1F2-49EA-8B2D-5EF61BF1CE56}">
  <ds:schemaRefs>
    <ds:schemaRef ds:uri="http://schemas.microsoft.com/sharepoint/v3/contenttype/forms"/>
  </ds:schemaRefs>
</ds:datastoreItem>
</file>

<file path=customXml/itemProps3.xml><?xml version="1.0" encoding="utf-8"?>
<ds:datastoreItem xmlns:ds="http://schemas.openxmlformats.org/officeDocument/2006/customXml" ds:itemID="{29F17D79-05FE-43C7-A9B5-360E9D6B5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Metropolitan</Template>
  <TotalTime>0</TotalTime>
  <Words>314</Words>
  <Application>Microsoft Office PowerPoint</Application>
  <PresentationFormat>Широк екран</PresentationFormat>
  <Paragraphs>148</Paragraphs>
  <Slides>20</Slides>
  <Notes>20</Notes>
  <HiddenSlides>0</HiddenSlides>
  <MMClips>0</MMClips>
  <ScaleCrop>false</ScaleCrop>
  <HeadingPairs>
    <vt:vector size="6" baseType="variant">
      <vt:variant>
        <vt:lpstr>Използвани шрифтове</vt:lpstr>
      </vt:variant>
      <vt:variant>
        <vt:i4>3</vt:i4>
      </vt:variant>
      <vt:variant>
        <vt:lpstr>Тема</vt:lpstr>
      </vt:variant>
      <vt:variant>
        <vt:i4>4</vt:i4>
      </vt:variant>
      <vt:variant>
        <vt:lpstr>Заглавия на слайдовете</vt:lpstr>
      </vt:variant>
      <vt:variant>
        <vt:i4>20</vt:i4>
      </vt:variant>
    </vt:vector>
  </HeadingPairs>
  <TitlesOfParts>
    <vt:vector size="27" baseType="lpstr">
      <vt:lpstr>Arial</vt:lpstr>
      <vt:lpstr>Calibri</vt:lpstr>
      <vt:lpstr>Calibri Light</vt:lpstr>
      <vt:lpstr>2_Метрополитен</vt:lpstr>
      <vt:lpstr>1_Метрополитен</vt:lpstr>
      <vt:lpstr>Метрополитен</vt:lpstr>
      <vt:lpstr>3_Метрополитен</vt:lpstr>
      <vt:lpstr>Име на проект</vt:lpstr>
      <vt:lpstr>Дневен ред/теми</vt:lpstr>
      <vt:lpstr>Описание на проект</vt:lpstr>
      <vt:lpstr>Процедура/методология</vt:lpstr>
      <vt:lpstr>Важни изводи/резултати</vt:lpstr>
      <vt:lpstr>Първа област за проучване</vt:lpstr>
      <vt:lpstr>Съдържание за поддръжка</vt:lpstr>
      <vt:lpstr>Наблюдения върху данни</vt:lpstr>
      <vt:lpstr>Съдържание за поддръжка</vt:lpstr>
      <vt:lpstr>Втора област за проучване</vt:lpstr>
      <vt:lpstr>Съдържание за поддръжка</vt:lpstr>
      <vt:lpstr>Съдържание за поддръжка</vt:lpstr>
      <vt:lpstr>Наблюдения върху данни</vt:lpstr>
      <vt:lpstr>Трета област за проучване</vt:lpstr>
      <vt:lpstr>Съдържание за поддръжка</vt:lpstr>
      <vt:lpstr>Наблюдения върху данни</vt:lpstr>
      <vt:lpstr>Съдържание за поддръжка</vt:lpstr>
      <vt:lpstr>Резюме на проект</vt:lpstr>
      <vt:lpstr>Заключение</vt:lpstr>
      <vt:lpstr>Приложение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2013-06-12T19:28:15Z</dcterms:created>
  <dcterms:modified xsi:type="dcterms:W3CDTF">2013-07-23T09:15:23Z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