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4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72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5D11D8C-EE11-4ADF-A358-A50BAD83BF35}" type="datetime1">
              <a:rPr lang="bg-BG" smtClean="0"/>
              <a:t>6.7.2017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B393A-0A9E-4429-BD78-B039A28085E4}" type="datetime1">
              <a:rPr lang="bg-BG" smtClean="0"/>
              <a:pPr/>
              <a:t>6.7.2017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dirty="0" smtClean="0"/>
              <a:t>Щракнете, за да редактирате стилове на текст в образеца</a:t>
            </a:r>
          </a:p>
          <a:p>
            <a:pPr lvl="1" rtl="0"/>
            <a:r>
              <a:rPr lang="bg-BG" dirty="0" smtClean="0"/>
              <a:t>Второ ниво</a:t>
            </a:r>
          </a:p>
          <a:p>
            <a:pPr lvl="2" rtl="0"/>
            <a:r>
              <a:rPr lang="bg-BG" dirty="0" smtClean="0"/>
              <a:t>Трето ниво</a:t>
            </a:r>
          </a:p>
          <a:p>
            <a:pPr lvl="3" rtl="0"/>
            <a:r>
              <a:rPr lang="bg-BG" dirty="0" smtClean="0"/>
              <a:t>Четвърто ниво</a:t>
            </a:r>
          </a:p>
          <a:p>
            <a:pPr lvl="4" rtl="0"/>
            <a:r>
              <a:rPr lang="bg-BG" dirty="0" smtClean="0"/>
              <a:t>Пето ниво</a:t>
            </a:r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8944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596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50567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12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239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872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738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9385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6707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0975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65636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95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797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Януа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фон" descr="Тухлена къща със сняг по покрива и пушек от комина в снежен пейзаж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Автофигура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0" name="Свободна линия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1" name="Свободна линия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2" name="Свободна линия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3" name="Свободна линия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4" name="Свободна линия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5" name="Свободна линия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6" name="Свободна линия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7" name="Свободна линия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8" name="Свободна линия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9" name="Свободна линия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0" name="Свободна линия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1" name="Свободна линия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2" name="Свободна линия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3" name="Свободна линия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4" name="Свободна линия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5" name="Свободна линия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6" name="Свободна линия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7" name="Свободна линия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8" name="Свободна линия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9" name="Свободна линия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0" name="Свободна линия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1" name="Свободна линия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2" name="Свободна линия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3" name="Свободна линия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4" name="Свободна линия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5" name="Елипса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6" name="Свободна линия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7" name="Свободна линия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8" name="Елипса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9" name="Елипса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0" name="Елипса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1" name="Свободна линия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36" name="Свободна линия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44" name="Свободна линия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2" name="Свободна линия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3" name="Свободна линия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4" name="Свободна линия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6" name="Свободна линия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7" name="Правоъгълник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8" name="Свободна линия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9" name="Свободна линия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0" name="Свободна линия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1" name="Свободна линия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2" name="Свободна линия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3" name="Свободна линия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4" name="Свободна линия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5" name="Свободна линия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6" name="Свободна линия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7" name="Свободна линия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8" name="Свободна линия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9" name="Свободна линия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0" name="Свободна линия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1" name="Свободна линия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2" name="Свободна линия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3" name="Свободна линия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4" name="Свободна линия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5" name="Свободна линия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6" name="Свободна линия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7" name="Свободна линия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8" name="Свободна линия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9" name="Свободна линия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0" name="Свободна линия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1" name="Свободна линия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2" name="Свободна линия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3" name="Свободна линия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4" name="Правоъгълник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5" name="Свободна линия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6" name="Свободна линия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7" name="Свободна линия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8" name="Свободна линия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9" name="Свободна линия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0" name="Свободна линия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1" name="Свободна линия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26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27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01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02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03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05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04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2C507C"/>
                </a:solidFill>
              </a:rPr>
              <a:t>Януари</a:t>
            </a:r>
            <a:endParaRPr lang="bg-BG" sz="3600" cap="none" spc="0" dirty="0">
              <a:solidFill>
                <a:srgbClr val="2C507C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FFFFFF"/>
                </a:solidFill>
              </a:rPr>
              <a:t>2017 г.</a:t>
            </a:r>
            <a:endParaRPr lang="bg-BG" sz="6000" cap="all" spc="-300" baseline="0" dirty="0">
              <a:solidFill>
                <a:srgbClr val="FFFFFF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Понеделник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Вторник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Сряда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Четвъртък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Петък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Събота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Неделя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ктомв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Група 4" descr="Тикви в поле и падащи есенни листа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2" name="Свободна линия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3" name="Свободна линия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4" name="Свободна линия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6" name="Свободна линия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1" name="Свободна линия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2" name="Свободна линия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3" name="Свободна линия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4" name="Свободна линия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5" name="Свободна линия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6" name="Свободна линия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7" name="Свободна линия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8" name="Свободна линия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9" name="Свободна линия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0" name="Свободна линия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1" name="Свободна линия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2" name="Свободна линия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3" name="Свободна линия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4" name="Свободна линия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5" name="Правоъгълник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6" name="Свободна линия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7" name="Свободна линия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8" name="Свободна линия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9" name="Свободна линия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0" name="Свободна линия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1" name="Свободна линия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2" name="Свободна линия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3" name="Свободна линия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4" name="Свободна линия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5" name="Свободна линия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6" name="Свободна линия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7" name="Свободна линия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8" name="Свободна линия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9" name="Свободна линия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0" name="Свободна линия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1" name="Свободна линия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2" name="Свободна линия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5" name="Свободна линия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6" name="Свободна линия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7" name="Свободна линия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8" name="Свободна линия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9" name="Свободна линия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0" name="Свободна линия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1" name="Свободна линия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2" name="Свободна линия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3" name="Свободна линия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4" name="Свободна линия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5" name="Свободна линия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6" name="Свободна линия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7" name="Свободна линия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8" name="Свободна линия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9" name="Свободна линия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0" name="Свободна линия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1" name="Свободна линия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2" name="Свободна линия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3" name="Свободна линия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4" name="Свободна линия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5" name="Свободна линия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6" name="Свободна линия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7" name="Свободна линия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8" name="Свободна линия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9" name="Свободна линия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0" name="Свободна линия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1" name="Свободна линия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2" name="Свободна линия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3" name="Свободна линия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4" name="Свободна линия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5" name="Свободна линия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6" name="Свободна линия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7" name="Свободна линия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8" name="Свободна линия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9" name="Свободна линия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0" name="Свободна линия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1" name="Свободна линия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2" name="Свободна линия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3" name="Свободна линия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4" name="Свободна линия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5" name="Свободна линия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6" name="Свободна линия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7" name="Свободна линия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8" name="Свободна линия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9" name="Свободна линия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0" name="Свободна линия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1" name="Свободна линия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2" name="Свободна линия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3" name="Свободна линия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4" name="Свободна линия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5" name="Свободна линия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6" name="Свободна линия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7" name="Свободна линия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8" name="Свободна линия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9" name="Свободна линия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0" name="Свободна линия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1" name="Свободна линия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2" name="Свободна линия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3" name="Свободна линия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4" name="Свободна линия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5" name="Свободна линия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6" name="Свободна линия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7" name="Свободна линия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8" name="Свободна линия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9" name="Свободна линия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0" name="Свободна линия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1" name="Свободна линия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25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26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01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02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03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05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04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	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dirty="0" smtClean="0"/>
              <a:t>Щракнете, за да редактирате стиловете на текста на образеца</a:t>
            </a:r>
          </a:p>
          <a:p>
            <a:pPr lvl="0" rtl="0"/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dirty="0" smtClean="0"/>
              <a:t>Щракнете, за да редактирате стиловете на текста на образеца</a:t>
            </a:r>
          </a:p>
          <a:p>
            <a:pPr lvl="0" rtl="0"/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633617"/>
                </a:solidFill>
              </a:rPr>
              <a:t>Октомври</a:t>
            </a:r>
            <a:endParaRPr lang="bg-BG" sz="4000" cap="none" spc="0" baseline="0" dirty="0">
              <a:solidFill>
                <a:srgbClr val="633617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CA7F29"/>
                </a:solidFill>
              </a:rPr>
              <a:t>2017 г.</a:t>
            </a:r>
            <a:endParaRPr lang="bg-BG" sz="6000" cap="all" spc="-300" baseline="0" dirty="0">
              <a:solidFill>
                <a:srgbClr val="CA7F29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Понеделник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Вторник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Сряда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Четвъртък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Петък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Събота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Неделя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оемв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Група 4" descr="Плашило в царевично поле с две врани върху стърчащите му ръце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grpSp>
          <p:nvGrpSpPr>
            <p:cNvPr id="216" name="Група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Свободна линия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4" name="Свободна линия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5" name="Свободна линия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6" name="Свободна линия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7" name="Свободна линия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8" name="Свободна линия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9" name="Свободна линия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0" name="Свободна линия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1" name="Свободна линия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2" name="Свободна линия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3" name="Свободна линия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4" name="Свободна линия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5" name="Свободна линия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6" name="Свободна линия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7" name="Свободна линия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8" name="Свободна линия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49" name="Свободна линия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0" name="Свободна линия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1" name="Свободна линия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2" name="Свободна линия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3" name="Свободна линия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4" name="Свободна линия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5" name="Свободна линия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6" name="Свободна линия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7" name="Свободна линия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8" name="Свободна линия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59" name="Свободна линия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0" name="Свободна линия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1" name="Свободна линия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2" name="Свободна линия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3" name="Свободна линия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4" name="Свободна линия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5" name="Свободна линия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6" name="Свободна линия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7" name="Свободна линия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8" name="Свободна линия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69" name="Правоъгълник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0" name="Свободна линия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1" name="Свободна линия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2" name="Свободна линия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3" name="Свободна линия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4" name="Свободна линия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5" name="Свободна линия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6" name="Свободна линия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7" name="Свободна линия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8" name="Свободна линия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79" name="Свободна линия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0" name="Свободна линия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1" name="Свободна линия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2" name="Свободна линия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3" name="Свободна линия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4" name="Свободна линия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5" name="Свободна линия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6" name="Свободна линия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7" name="Свободна линия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8" name="Свободна линия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89" name="Свободна линия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0" name="Свободна линия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1" name="Свободна линия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2" name="Свободна линия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3" name="Свободна линия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4" name="Свободна линия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5" name="Свободна линия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6" name="Свободна линия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7" name="Свободна линия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8" name="Свободна линия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99" name="Свободна линия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0" name="Свободна линия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1" name="Свободна линия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2" name="Свободна линия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3" name="Свободна линия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4" name="Свободна линия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5" name="Свободна линия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6" name="Свободна линия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7" name="Свободна линия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8" name="Свободна линия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09" name="Свободна линия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0" name="Свободна линия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1" name="Свободна линия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2" name="Свободна линия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3" name="Свободна линия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4" name="Свободна линия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5" name="Свободна линия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6" name="Свободна линия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7" name="Свободна линия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8" name="Свободна линия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19" name="Свободна линия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0" name="Свободна линия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1" name="Свободна линия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2" name="Свободна линия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3" name="Свободна линия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4" name="Свободна линия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5" name="Свободна линия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6" name="Свободна линия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7" name="Свободна линия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8" name="Свободна линия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29" name="Свободна линия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0" name="Свободна линия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1" name="Свободна линия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2" name="Свободна линия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3" name="Свободна линия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4" name="Свободна линия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5" name="Свободна линия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6" name="Свободна линия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7" name="Свободна линия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8" name="Свободна линия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39" name="Свободна линия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0" name="Свободна линия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1" name="Свободна линия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2" name="Свободна линия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3" name="Свободна линия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4" name="Свободна линия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5" name="Свободна линия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6" name="Свободна линия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7" name="Свободна линия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8" name="Свободна линия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49" name="Свободна линия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0" name="Свободна линия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1" name="Свободна линия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2" name="Свободна линия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3" name="Свободна линия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4" name="Свободна линия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5" name="Свободна линия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6" name="Свободна линия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7" name="Свободна линия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8" name="Свободна линия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59" name="Свободна линия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0" name="Свободна линия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1" name="Свободна линия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2" name="Свободна линия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3" name="Свободна линия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4" name="Свободна линия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5" name="Свободна линия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6" name="Свободна линия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7" name="Свободна линия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8" name="Свободна линия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69" name="Свободна линия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0" name="Свободна линия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1" name="Свободна линия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2" name="Свободна линия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3" name="Свободна линия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4" name="Свободна линия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5" name="Свободна линия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6" name="Свободна линия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7" name="Свободна линия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8" name="Свободна линия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79" name="Свободна линия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0" name="Свободна линия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1" name="Свободна линия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2" name="Свободна линия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3" name="Свободна линия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4" name="Свободна линия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5" name="Свободна линия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6" name="Свободна линия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7" name="Свободна линия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8" name="Свободна линия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89" name="Свободна линия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0" name="Свободна линия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1" name="Свободна линия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2" name="Свободна линия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3" name="Свободна линия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4" name="Свободна линия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5" name="Свободна линия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6" name="Свободна линия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7" name="Свободна линия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8" name="Свободна линия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999" name="Свободна линия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0" name="Свободна линия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1" name="Свободна линия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2" name="Свободна линия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3" name="Свободна линия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4" name="Свободна линия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5" name="Свободна линия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6" name="Свободна линия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7" name="Свободна линия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8" name="Свободна линия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09" name="Свободна линия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0" name="Свободна линия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1" name="Свободна линия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2" name="Свободна линия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3" name="Свободна линия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4" name="Свободна линия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5" name="Свободна линия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6" name="Свободна линия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7" name="Свободна линия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8" name="Свободна линия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19" name="Свободна линия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0" name="Правоъгълник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1" name="Свободна линия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2" name="Свободна линия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3" name="Свободна линия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4" name="Свободна линия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5" name="Свободна линия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6" name="Свободна линия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7" name="Свободна линия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8" name="Свободна линия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29" name="Свободна линия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30" name="Свободна линия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31" name="Свободна линия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1032" name="Свободна линия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</p:grpSp>
        <p:grpSp>
          <p:nvGrpSpPr>
            <p:cNvPr id="217" name="Група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Свободна линия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4" name="Свободна линия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5" name="Свободна линия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6" name="Свободна линия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7" name="Свободна линия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8" name="Свободна линия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9" name="Свободна линия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0" name="Свободна линия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1" name="Свободна линия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2" name="Свободна линия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3" name="Свободна линия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4" name="Свободна линия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5" name="Свободна линия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6" name="Свободна линия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7" name="Свободна линия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8" name="Свободна линия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49" name="Свободна линия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0" name="Свободна линия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1" name="Свободна линия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2" name="Свободна линия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3" name="Свободна линия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4" name="Свободна линия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5" name="Свободна линия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6" name="Свободна линия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7" name="Свободна линия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8" name="Свободна линия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59" name="Свободна линия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0" name="Свободна линия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1" name="Свободна линия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2" name="Свободна линия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3" name="Свободна линия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4" name="Свободна линия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5" name="Свободна линия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6" name="Свободна линия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7" name="Свободна линия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8" name="Свободна линия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69" name="Свободна линия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0" name="Свободна линия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1" name="Свободна линия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2" name="Свободна линия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3" name="Свободна линия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4" name="Свободна линия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5" name="Свободна линия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6" name="Свободна линия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7" name="Свободна линия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8" name="Свободна линия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79" name="Свободна линия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0" name="Свободна линия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1" name="Свободна линия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2" name="Свободна линия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3" name="Свободна линия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4" name="Свободна линия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5" name="Свободна линия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6" name="Свободна линия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7" name="Свободна линия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8" name="Свободна линия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89" name="Свободна линия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0" name="Свободна линия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1" name="Свободна линия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2" name="Свободна линия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3" name="Свободна линия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4" name="Свободна линия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5" name="Свободна линия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6" name="Свободна линия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7" name="Свободна линия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8" name="Свободна линия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99" name="Свободна линия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0" name="Свободна линия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1" name="Свободна линия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2" name="Свободна линия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3" name="Свободна линия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4" name="Свободна линия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5" name="Свободна линия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6" name="Свободна линия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7" name="Свободна линия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8" name="Свободна линия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09" name="Свободна линия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0" name="Свободна линия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1" name="Свободна линия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2" name="Свободна линия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3" name="Свободна линия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4" name="Свободна линия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5" name="Свободна линия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6" name="Свободна линия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7" name="Свободна линия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8" name="Свободна линия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19" name="Свободна линия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0" name="Свободна линия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1" name="Свободна линия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2" name="Свободна линия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3" name="Свободна линия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4" name="Свободна линия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5" name="Свободна линия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6" name="Свободна линия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7" name="Свободна линия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8" name="Свободна линия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29" name="Свободна линия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0" name="Свободна линия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1" name="Свободна линия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2" name="Свободна линия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3" name="Свободна линия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4" name="Свободна линия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5" name="Свободна линия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6" name="Свободна линия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7" name="Свободна линия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8" name="Свободна линия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39" name="Свободна линия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0" name="Свободна линия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1" name="Свободна линия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2" name="Свободна линия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3" name="Свободна линия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4" name="Свободна линия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5" name="Свободна линия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6" name="Свободна линия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7" name="Свободна линия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8" name="Свободна линия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49" name="Свободна линия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0" name="Свободна линия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1" name="Свободна линия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2" name="Свободна линия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3" name="Свободна линия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4" name="Свободна линия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5" name="Свободна линия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6" name="Свободна линия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7" name="Свободна линия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8" name="Свободна линия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59" name="Свободна линия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0" name="Свободна линия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1" name="Свободна линия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2" name="Свободна линия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3" name="Свободна линия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4" name="Свободна линия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5" name="Свободна линия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6" name="Свободна линия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7" name="Свободна линия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8" name="Свободна линия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69" name="Свободна линия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0" name="Свободна линия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1" name="Свободна линия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2" name="Свободна линия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3" name="Свободна линия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4" name="Свободна линия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5" name="Свободна линия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6" name="Свободна линия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7" name="Свободна линия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8" name="Свободна линия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79" name="Свободна линия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0" name="Свободна линия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1" name="Свободна линия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2" name="Свободна линия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3" name="Свободна линия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4" name="Свободна линия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5" name="Свободна линия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6" name="Свободна линия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7" name="Свободна линия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8" name="Свободна линия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89" name="Свободна линия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0" name="Свободна линия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1" name="Свободна линия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2" name="Свободна линия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3" name="Свободна линия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4" name="Свободна линия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5" name="Свободна линия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6" name="Свободна линия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7" name="Свободна линия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8" name="Свободна линия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799" name="Свободна линия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0" name="Свободна линия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1" name="Свободна линия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2" name="Свободна линия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3" name="Свободна линия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4" name="Свободна линия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5" name="Свободна линия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6" name="Свободна линия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7" name="Свободна линия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8" name="Свободна линия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09" name="Свободна линия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0" name="Свободна линия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1" name="Свободна линия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2" name="Свободна линия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3" name="Свободна линия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4" name="Свободна линия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5" name="Свободна линия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6" name="Свободна линия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7" name="Свободна линия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8" name="Свободна линия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19" name="Свободна линия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0" name="Свободна линия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1" name="Свободна линия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2" name="Свободна линия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3" name="Свободна линия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4" name="Свободна линия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5" name="Свободна линия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6" name="Свободна линия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7" name="Свободна линия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8" name="Свободна линия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29" name="Свободна линия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0" name="Свободна линия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1" name="Свободна линия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832" name="Свободна линия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</p:grpSp>
        <p:grpSp>
          <p:nvGrpSpPr>
            <p:cNvPr id="218" name="Група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Свободна линия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34" name="Свободна линия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35" name="Свободна линия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36" name="Свободна линия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37" name="Свободна линия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38" name="Свободна линия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39" name="Свободна линия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0" name="Свободна линия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1" name="Свободна линия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2" name="Свободна линия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3" name="Свободна линия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4" name="Свободна линия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5" name="Свободна линия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6" name="Свободна линия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7" name="Свободна линия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8" name="Свободна линия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49" name="Свободна линия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0" name="Свободна линия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1" name="Свободна линия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2" name="Свободна линия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3" name="Свободна линия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4" name="Свободна линия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5" name="Свободна линия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6" name="Свободна линия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7" name="Свободна линия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8" name="Свободна линия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59" name="Свободна линия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0" name="Свободна линия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1" name="Свободна линия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2" name="Свободна линия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3" name="Свободна линия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4" name="Свободна линия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5" name="Свободна линия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6" name="Свободна линия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7" name="Свободна линия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8" name="Свободна линия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69" name="Свободна линия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0" name="Свободна линия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1" name="Свободна линия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2" name="Свободна линия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3" name="Свободна линия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4" name="Свободна линия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5" name="Свободна линия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6" name="Свободна линия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7" name="Свободна линия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8" name="Свободна линия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79" name="Свободна линия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0" name="Свободна линия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1" name="Свободна линия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2" name="Свободна линия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3" name="Свободна линия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4" name="Свободна линия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5" name="Свободна линия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6" name="Правоъгълник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7" name="Свободна линия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8" name="Свободна линия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89" name="Свободна линия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0" name="Свободна линия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1" name="Свободна линия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2" name="Свободна линия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3" name="Свободна линия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4" name="Свободна линия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5" name="Свободна линия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6" name="Свободна линия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7" name="Свободна линия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8" name="Свободна линия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499" name="Свободна линия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0" name="Свободна линия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1" name="Свободна линия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2" name="Елипса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3" name="Свободна линия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4" name="Свободна линия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5" name="Свободна линия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6" name="Свободна линия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7" name="Свободна линия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8" name="Свободна линия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09" name="Свободна линия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0" name="Свободна линия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1" name="Свободна линия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2" name="Свободна линия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3" name="Свободна линия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4" name="Свободна линия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5" name="Правоъгълник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6" name="Свободна линия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7" name="Свободна линия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8" name="Свободна линия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19" name="Свободна линия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0" name="Свободна линия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1" name="Свободна линия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2" name="Свободна линия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3" name="Свободна линия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4" name="Свободна линия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5" name="Свободна линия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6" name="Свободна линия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7" name="Свободна линия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8" name="Свободна линия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29" name="Свободна линия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0" name="Свободна линия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1" name="Свободна линия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2" name="Свободна линия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3" name="Свободна линия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4" name="Свободна линия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5" name="Свободна линия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6" name="Свободна линия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7" name="Свободна линия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8" name="Свободна линия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39" name="Свободна линия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0" name="Свободна линия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1" name="Свободна линия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2" name="Свободна линия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3" name="Свободна линия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4" name="Свободна линия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5" name="Свободна линия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6" name="Свободна линия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7" name="Свободна линия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8" name="Свободна линия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49" name="Свободна линия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0" name="Свободна линия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1" name="Свободна линия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2" name="Свободна линия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3" name="Свободна линия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4" name="Свободна линия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5" name="Свободна линия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6" name="Свободна линия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7" name="Правоъгълник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8" name="Свободна линия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59" name="Свободна линия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0" name="Свободна линия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1" name="Свободна линия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2" name="Свободна линия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3" name="Свободна линия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4" name="Свободна линия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5" name="Свободна линия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6" name="Свободна линия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7" name="Свободна линия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8" name="Свободна линия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69" name="Свободна линия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0" name="Свободна линия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1" name="Свободна линия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2" name="Свободна линия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3" name="Свободна линия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4" name="Свободна линия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5" name="Свободна линия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6" name="Свободна линия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7" name="Свободна линия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8" name="Свободна линия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79" name="Свободна линия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0" name="Свободна линия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1" name="Свободна линия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2" name="Свободна линия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3" name="Свободна линия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4" name="Свободна линия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5" name="Свободна линия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6" name="Свободна линия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7" name="Свободна линия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8" name="Свободна линия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89" name="Свободна линия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0" name="Свободна линия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1" name="Свободна линия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2" name="Свободна линия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3" name="Свободна линия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4" name="Свободна линия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5" name="Свободна линия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6" name="Свободна линия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7" name="Свободна линия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8" name="Свободна линия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599" name="Свободна линия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0" name="Свободна линия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1" name="Свободна линия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2" name="Свободна линия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3" name="Свободна линия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4" name="Свободна линия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5" name="Свободна линия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6" name="Свободна линия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7" name="Свободна линия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8" name="Свободна линия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09" name="Свободна линия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0" name="Свободна линия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1" name="Свободна линия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2" name="Свободна линия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3" name="Свободна линия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4" name="Свободна линия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5" name="Свободна линия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6" name="Свободна линия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7" name="Свободна линия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8" name="Свободна линия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19" name="Свободна линия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0" name="Свободна линия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1" name="Свободна линия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2" name="Свободна линия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3" name="Свободна линия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4" name="Свободна линия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5" name="Свободна линия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6" name="Свободна линия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7" name="Свободна линия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8" name="Свободна линия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29" name="Свободна линия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0" name="Свободна линия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1" name="Свободна линия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  <p:sp>
            <p:nvSpPr>
              <p:cNvPr id="632" name="Свободна линия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bg-BG" dirty="0"/>
              </a:p>
            </p:txBody>
          </p:sp>
        </p:grpSp>
        <p:sp>
          <p:nvSpPr>
            <p:cNvPr id="219" name="Свободна линия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0" name="Свободна линия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1" name="Свободна линия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7" name="Свободна линия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8" name="Свободна линия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9" name="Свободна линия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0" name="Свободна линия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6" name="Свободна линия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7" name="Свободна линия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8" name="Свободна линия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9" name="Свободна линия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0" name="Свободна линия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1" name="Свободна линия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2" name="Свободна линия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3" name="Свободна линия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4" name="Свободна линия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5" name="Свободна линия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2" name="Свободна линия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3" name="Свободна линия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4" name="Свободна линия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5" name="Свободна линия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6" name="Свободна линия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7" name="Свободна линия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8" name="Свободна линия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9" name="Свободна линия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0" name="Свободна линия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1" name="Свободна линия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2" name="Свободна линия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30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04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05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06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07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08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10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09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Ноември</a:t>
            </a:r>
            <a:endParaRPr lang="bg-BG" sz="4000" cap="none" spc="0" baseline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C7CC62"/>
                </a:solidFill>
              </a:rPr>
              <a:t>2017 г.</a:t>
            </a:r>
            <a:endParaRPr lang="bg-BG" sz="60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Понеделник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Вторник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Сряда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Четвъртък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Петък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Събота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Неделя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екемв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Група 4" descr="Снежен пейзаж със снежен човек и снежинки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35" name="Свободна линия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36" name="Свободна линия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37" name="Свободна линия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38" name="Свободна линия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39" name="Свободна линия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0" name="Свободна линия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1" name="Свободна линия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2" name="Елипса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3" name="Елипса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4" name="Елипса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5" name="Елипса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6" name="Свободна линия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7" name="Свободна линия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8" name="Свободна линия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49" name="Свободна линия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0" name="Свободна линия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1" name="Свободна линия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2" name="Свободна линия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3" name="Свободна линия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4" name="Свободна линия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5" name="Свободна линия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6" name="Свободна линия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7" name="Свободна линия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8" name="Свободна линия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59" name="Свободна линия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0" name="Свободна линия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1" name="Свободна линия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2" name="Свободна линия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3" name="Свободна линия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4" name="Свободна линия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5" name="Свободна линия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6" name="Свободна линия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7" name="Елипса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8" name="Елипса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69" name="Елипса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0" name="Елипса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1" name="Елипса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2" name="Елипса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3" name="Свободна линия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4" name="Свободна линия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5" name="Свободна линия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6" name="Свободна линия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7" name="Свободна линия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8" name="Свободна линия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79" name="Свободна линия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0" name="Правоъгълник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1" name="Свободна линия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2" name="Свободна линия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3" name="Свободна линия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4" name="Свободна линия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5" name="Свободна линия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6" name="Свободна линия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7" name="Свободна линия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8" name="Свободна линия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89" name="Свободна линия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0" name="Елипса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1" name="Свободна линия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2" name="Свободна линия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3" name="Свободна линия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4" name="Свободна линия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5" name="Свободна линия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6" name="Елипса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7" name="Елипса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8" name="Елипса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099" name="Свободна линия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0" name="Свободна линия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1" name="Елипса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2" name="Свободна линия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3" name="Свободна линия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4" name="Свободна линия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5" name="Свободна линия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6" name="Свободна линия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7" name="Свободна линия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8" name="Свободна линия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09" name="Свободна линия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10" name="Свободна линия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11" name="Свободна линия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112" name="Свободна линия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01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02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03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04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05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07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06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C00000"/>
                </a:solidFill>
              </a:rPr>
              <a:t>Декември</a:t>
            </a:r>
            <a:endParaRPr lang="bg-BG" sz="4000" cap="none" spc="0" baseline="0" dirty="0">
              <a:solidFill>
                <a:srgbClr val="C00000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7ED7F6"/>
                </a:solidFill>
              </a:rPr>
              <a:t>2017 г.</a:t>
            </a:r>
            <a:endParaRPr lang="bg-BG" sz="60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Понеделник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Вторник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Сряда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Четвъртък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Петък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Събота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Неделя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bg-BG" dirty="0" smtClean="0"/>
              <a:t>Щракнете, за да добавите заглавие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bg-BG" dirty="0" smtClean="0"/>
              <a:t>Щракнете, за да добавите подзаглавие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C87A16-835C-40C4-B375-70F81FF52454}" type="datetime1">
              <a:rPr lang="bg-BG" smtClean="0"/>
              <a:pPr/>
              <a:t>6.7.2017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bg-BG" dirty="0" smtClean="0"/>
              <a:t>Щракнете, за да добавите заглавие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</a:p>
          <a:p>
            <a:pPr lvl="1" rtl="0"/>
            <a:r>
              <a:rPr lang="bg-BG" dirty="0" smtClean="0"/>
              <a:t>Второ ниво</a:t>
            </a:r>
          </a:p>
          <a:p>
            <a:pPr lvl="2" rtl="0"/>
            <a:r>
              <a:rPr lang="bg-BG" dirty="0" smtClean="0"/>
              <a:t>Трето ниво</a:t>
            </a:r>
          </a:p>
          <a:p>
            <a:pPr lvl="3" rtl="0"/>
            <a:r>
              <a:rPr lang="bg-BG" dirty="0" smtClean="0"/>
              <a:t>Четвърто ниво</a:t>
            </a:r>
          </a:p>
          <a:p>
            <a:pPr lvl="4" rtl="0"/>
            <a:r>
              <a:rPr lang="bg-BG" dirty="0" smtClean="0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C588955-A967-4582-95CE-490B2BE25F1B}" type="datetime1">
              <a:rPr lang="bg-BG" smtClean="0"/>
              <a:pPr/>
              <a:t>6.7.2017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евруа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Група 420" descr="Човек, който се спуска със ски надолу по хълм, с червен шал на бели сърца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Автофигура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3" name="Свободна линия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4" name="Свободна линия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5" name="Свободна линия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6" name="Свободна линия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7" name="Свободна линия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8" name="Свободна линия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9" name="Свободна линия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0" name="Свободна линия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1" name="Свободна линия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2" name="Свободна линия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3" name="Свободна линия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4" name="Свободна линия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5" name="Свободна линия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6" name="Свободна линия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7" name="Свободна линия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8" name="Свободна линия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9" name="Свободна линия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0" name="Свободна линия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1" name="Свободна линия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2" name="Свободна линия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3" name="Свободна линия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4" name="Свободна линия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5" name="Свободна линия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6" name="Свободна линия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7" name="Свободна линия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8" name="Свободна линия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9" name="Свободна линия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0" name="Свободна линия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1" name="Свободна линия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2" name="Свободна линия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3" name="Свободна линия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4" name="Свободна линия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5" name="Свободна линия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6" name="Свободна линия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7" name="Свободна линия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8" name="Свободна линия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9" name="Свободна линия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0" name="Свободна линия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1" name="Свободна линия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2" name="Свободна линия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3" name="Свободна линия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4" name="Свободна линия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5" name="Свободна линия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6" name="Свободна линия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7" name="Свободна линия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8" name="Свободна линия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9" name="Свободна линия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0" name="Свободна линия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1" name="Свободна линия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2" name="Свободна линия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3" name="Свободна линия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4" name="Свободна линия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5" name="Свободна линия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6" name="Свободна линия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7" name="Свободна линия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8" name="Свободна линия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9" name="Свободна линия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0" name="Свободна линия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1" name="Свободна линия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2" name="Свободна линия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3" name="Свободна линия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4" name="Свободна линия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5" name="Елипса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  <p:sp>
          <p:nvSpPr>
            <p:cNvPr id="486" name="Елипса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  <p:sp>
          <p:nvSpPr>
            <p:cNvPr id="487" name="Свободна линия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  <p:sp>
          <p:nvSpPr>
            <p:cNvPr id="488" name="Свободна линия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  <p:sp>
          <p:nvSpPr>
            <p:cNvPr id="489" name="Свободна линия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  <p:sp>
          <p:nvSpPr>
            <p:cNvPr id="490" name="Свободна линия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  <p:sp>
          <p:nvSpPr>
            <p:cNvPr id="491" name="Свободна линия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2" name="Свободна линия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3" name="Свободна линия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4" name="Свободна линия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5" name="Свободна линия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28</a:t>
            </a:r>
            <a:endParaRPr lang="bg-BG" dirty="0"/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05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04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06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07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08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09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10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12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FE0F8"/>
                </a:solidFill>
              </a:rPr>
              <a:t>11</a:t>
            </a:r>
            <a:endParaRPr lang="bg-BG" sz="1200" spc="-50" dirty="0">
              <a:solidFill>
                <a:srgbClr val="9FE0F8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dirty="0" smtClean="0"/>
              <a:t>Щракнете, за да редактирате стиловете на текста на образеца</a:t>
            </a:r>
          </a:p>
          <a:p>
            <a:pPr lvl="0" rtl="0"/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dirty="0" smtClean="0"/>
              <a:t>Щракнете, за да редактирате стиловете на текста на образеца</a:t>
            </a:r>
          </a:p>
          <a:p>
            <a:pPr lvl="0" rtl="0"/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2C507C"/>
                </a:solidFill>
              </a:rPr>
              <a:t>Февруари</a:t>
            </a:r>
            <a:endParaRPr lang="bg-BG" sz="3600" cap="none" spc="0" dirty="0">
              <a:solidFill>
                <a:srgbClr val="2C507C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7ED7F6"/>
                </a:solidFill>
              </a:rPr>
              <a:t>2017 г.</a:t>
            </a:r>
            <a:endParaRPr lang="bg-BG" sz="60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Понеделник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Вторник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Сряда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Четвъртък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Петък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Събота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C00000"/>
                </a:solidFill>
              </a:rPr>
              <a:t>Неделя</a:t>
            </a:r>
            <a:endParaRPr lang="bg-BG" sz="1000" cap="none" spc="-50" dirty="0">
              <a:solidFill>
                <a:srgbClr val="C00000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Група 94" descr="Дъга, простираща се между два облака, над поле от четирилистни детелини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Автофигура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0" name="Свободна линия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1" name="Свободна линия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2" name="Свободна линия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3" name="Свободна линия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4" name="Свободна линия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5" name="Свободна линия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6" name="Свободна линия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7" name="Свободна линия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8" name="Свободна линия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9" name="Свободна линия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0" name="Свободна линия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1" name="Свободна линия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2" name="Свободна линия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3" name="Свободна линия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4" name="Свободна линия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5" name="Свободна линия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6" name="Свободна линия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7" name="Свободна линия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8" name="Свободна линия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9" name="Свободна линия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0" name="Свободна линия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1" name="Свободна линия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2" name="Свободна линия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3" name="Свободна линия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4" name="Свободна линия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5" name="Свободна линия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6" name="Свободна линия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7" name="Свободна линия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8" name="Свободна линия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9" name="Свободна линия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0" name="Свободна линия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1" name="Свободна линия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36" name="Свободна линия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44" name="Свободна линия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2" name="Свободна линия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3" name="Свободна линия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4" name="Свободна линия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6" name="Свободна линия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7" name="Свободна линия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8" name="Свободна линия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9" name="Свободна линия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0" name="Свободна линия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27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28</a:t>
            </a:r>
            <a:endParaRPr lang="bg-BG" dirty="0"/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30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04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05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06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07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09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08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Autofit/>
          </a:bodyPr>
          <a:lstStyle>
            <a:lvl1pPr>
              <a:defRPr lang="en-US" sz="9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5F8A26"/>
                </a:solidFill>
              </a:rPr>
              <a:t>Март</a:t>
            </a:r>
            <a:endParaRPr lang="bg-BG" sz="3600" cap="none" spc="0" dirty="0">
              <a:solidFill>
                <a:srgbClr val="5F8A26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BCEAFA"/>
                </a:solidFill>
              </a:rPr>
              <a:t>2017 г.</a:t>
            </a:r>
            <a:endParaRPr lang="bg-BG" sz="6000" cap="all" spc="-300" baseline="0" dirty="0">
              <a:solidFill>
                <a:srgbClr val="BCEAFA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Понеделник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Вторник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Сряда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Четвъртък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Петък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Събота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Неделя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при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а 4" descr="Лалета, които цъфтят на хълм, със синьо небе и бял облак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55" name="Свободна линия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56" name="Свободна линия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57" name="Свободна линия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58" name="Свободна линия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59" name="Свободна линия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0" name="Свободна линия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1" name="Свободна линия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2" name="Свободна линия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3" name="Свободна линия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4" name="Свободна линия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5" name="Свободна линия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6" name="Свободна линия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7" name="Свободна линия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8" name="Свободна линия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69" name="Свободна линия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70" name="Свободна линия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171" name="Свободна линия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1" name="Свободна линия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2" name="Свободна линия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3" name="Свободна линия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4" name="Свободна линия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5" name="Свободна линия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6" name="Свободна линия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7" name="Свободна линия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8" name="Свободна линия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09" name="Свободна линия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0" name="Свободна линия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1" name="Свободна линия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2" name="Свободна линия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3" name="Свободна линия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4" name="Свободна линия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5" name="Свободна линия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6" name="Свободна линия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7" name="Свободна линия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8" name="Свободна линия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19" name="Свободна линия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0" name="Свободна линия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1" name="Свободна линия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2" name="Свободна линия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3" name="Свободна линия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4" name="Свободна линия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5" name="Свободна линия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6" name="Свободна линия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7" name="Свободна линия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8" name="Свободна линия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29" name="Свободна линия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30" name="Свободна линия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31" name="Свободна линия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32" name="Свободна линия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45" name="Свободна линия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46" name="Свободна линия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47" name="Свободна линия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48" name="Свободна линия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49" name="Свободна линия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0" name="Свободна линия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1" name="Свободна линия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2" name="Свободна линия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3" name="Свободна линия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4" name="Свободна линия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5" name="Свободна линия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6" name="Свободна линия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7" name="Свободна линия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8" name="Свободна линия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59" name="Свободна линия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60" name="Свободна линия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  <p:sp>
          <p:nvSpPr>
            <p:cNvPr id="361" name="Свободна линия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27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  <a:endParaRPr lang="bg-BG"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01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02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03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04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05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07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06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Април</a:t>
            </a:r>
            <a:endParaRPr lang="bg-BG" sz="3600" cap="none" spc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527506"/>
                </a:solidFill>
              </a:rPr>
              <a:t>2017 г.</a:t>
            </a:r>
            <a:endParaRPr lang="bg-BG" sz="60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Понеделник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Вторник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Сряда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Четвъртък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Петък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Събота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Неделя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Група 187" descr="Заек сред зелена трева, близо до дърво с току-що поникнали листа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Автофигура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0" name="Свободна линия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1" name="Свободна линия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2" name="Свободна линия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3" name="Свободна линия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4" name="Свободна линия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5" name="Свободна линия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6" name="Свободна линия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7" name="Свободна линия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8" name="Свободна линия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9" name="Свободна линия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0" name="Свободна линия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1" name="Свободна линия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2" name="Свободна линия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3" name="Свободна линия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4" name="Свободна линия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5" name="Свободна линия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6" name="Свободна линия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7" name="Свободна линия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8" name="Свободна линия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9" name="Свободна линия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0" name="Свободна линия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1" name="Свободна линия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2" name="Свободна линия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3" name="Свободна линия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4" name="Свободна линия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5" name="Свободна линия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6" name="Свободна линия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7" name="Свободна линия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8" name="Свободна линия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9" name="Свободна линия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0" name="Свободна линия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1" name="Свободна линия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36" name="Свободна линия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44" name="Свободна линия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2" name="Свободна линия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3" name="Свободна линия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4" name="Свободна линия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6" name="Свободна линия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7" name="Свободна линия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8" name="Свободна линия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9" name="Свободна линия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0" name="Свободна линия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2" name="Свободна линия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3" name="Свободна линия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4" name="Свободна линия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5" name="Свободна линия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6" name="Свободна линия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7" name="Свободна линия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8" name="Свободна линия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9" name="Свободна линия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0" name="Свободна линия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1" name="Свободна линия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2" name="Свободна линия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3" name="Свободна линия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4" name="Свободна линия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5" name="Свободна линия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6" name="Свободна линия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7" name="Свободна линия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8" name="Свободна линия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9" name="Свободна линия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0" name="Свободна линия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1" name="Свободна линия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2" name="Свободна линия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3" name="Свободна линия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4" name="Свободна линия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5" name="Свободна линия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6" name="Свободна линия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7" name="Свободна линия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8" name="Свободна линия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9" name="Свободна линия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0" name="Свободна линия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1" name="Свободна линия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2" name="Свободна линия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3" name="Свободна линия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4" name="Свободна линия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5" name="Свободна линия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6" name="Свободна линия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7" name="Свободна линия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8" name="Свободна линия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9" name="Свободна линия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0" name="Свободна линия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1" name="Свободна линия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2" name="Свободна линия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3" name="Свободна линия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4" name="Свободна линия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5" name="Свободна линия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6" name="Свободна линия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7" name="Свободна линия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8" name="Свободна линия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9" name="Свободна линия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0" name="Свободна линия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01</a:t>
            </a:r>
            <a:endParaRPr lang="bg-BG" dirty="0"/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02</a:t>
            </a:r>
            <a:endParaRPr lang="bg-BG" dirty="0"/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03</a:t>
            </a:r>
            <a:endParaRPr lang="bg-BG" dirty="0"/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04</a:t>
            </a:r>
            <a:endParaRPr lang="bg-BG" dirty="0"/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05</a:t>
            </a:r>
            <a:endParaRPr lang="bg-BG" dirty="0"/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06</a:t>
            </a:r>
            <a:endParaRPr lang="bg-BG" dirty="0"/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30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31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01</a:t>
            </a:r>
            <a:endParaRPr lang="bg-BG" dirty="0"/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02</a:t>
            </a:r>
            <a:endParaRPr lang="bg-BG" dirty="0"/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04</a:t>
            </a:r>
            <a:endParaRPr lang="bg-BG" dirty="0"/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03</a:t>
            </a:r>
            <a:endParaRPr lang="bg-BG" dirty="0"/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05</a:t>
            </a:r>
            <a:endParaRPr lang="bg-BG" dirty="0"/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bg-BG" dirty="0" smtClean="0"/>
              <a:t>06</a:t>
            </a:r>
            <a:endParaRPr lang="bg-BG" dirty="0"/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07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08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09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11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2C443"/>
                </a:solidFill>
              </a:rPr>
              <a:t>10</a:t>
            </a:r>
            <a:endParaRPr lang="bg-BG" sz="1200" spc="-50" dirty="0">
              <a:solidFill>
                <a:srgbClr val="92C443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Май</a:t>
            </a:r>
            <a:endParaRPr lang="bg-BG" sz="3600" cap="none" spc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527506"/>
                </a:solidFill>
              </a:rPr>
              <a:t>2017 г.</a:t>
            </a:r>
            <a:endParaRPr lang="bg-BG" sz="60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Понеделник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Вторник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Сряда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Четвъртък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Петък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Събота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5F8A26"/>
                </a:solidFill>
              </a:rPr>
              <a:t>Неделя</a:t>
            </a:r>
            <a:endParaRPr lang="bg-BG" sz="1000" cap="none" spc="-50" dirty="0">
              <a:solidFill>
                <a:srgbClr val="5F8A26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Ю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Група 300" descr="Кит с фонтан от вода, който плува в океана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3" name="Свободна линия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4" name="Свободна линия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5" name="Свободна линия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6" name="Свободна линия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7" name="Свободна линия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8" name="Свободна линия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9" name="Свободна линия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0" name="Свободна линия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1" name="Свободна линия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2" name="Свободна линия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3" name="Свободна линия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4" name="Свободна линия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5" name="Свободна линия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6" name="Свободна линия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7" name="Свободна линия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8" name="Свободна линия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9" name="Свободна линия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0" name="Свободна линия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1" name="Свободна линия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2" name="Свободна линия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3" name="Свободна линия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4" name="Свободна линия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5" name="Свободна линия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6" name="Свободна линия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7" name="Свободна линия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8" name="Свободна линия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9" name="Свободна линия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0" name="Свободна линия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1" name="Свободна линия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2" name="Свободна линия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5" name="Свободна линия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29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30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04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05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06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07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09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08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Юни</a:t>
            </a:r>
            <a:endParaRPr lang="bg-BG" sz="3600" cap="none" spc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B6DEFF"/>
                </a:solidFill>
              </a:rPr>
              <a:t>2017 г.</a:t>
            </a:r>
            <a:endParaRPr lang="bg-BG" sz="60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Понеделник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Вторник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Сряда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Четвъртък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Петък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Събота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Неделя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Ю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Група 4" descr="Тропически остров, заобиколен от вода, с палма, плажна топка и рак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44" name="Свободна линия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45" name="Свободна линия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46" name="Свободна линия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47" name="Свободна линия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48" name="Свободна линия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49" name="Свободна линия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0" name="Свободна линия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1" name="Свободна линия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2" name="Свободна линия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3" name="Свободна линия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4" name="Свободна линия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5" name="Свободна линия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6" name="Свободна линия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7" name="Свободна линия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8" name="Свободна линия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59" name="Свободна линия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0" name="Свободна линия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1" name="Свободна линия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2" name="Свободна линия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3" name="Свободна линия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4" name="Свободна линия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5" name="Свободна линия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6" name="Свободна линия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7" name="Свободна линия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8" name="Свободна линия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69" name="Свободна линия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70" name="Свободна линия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71" name="Свободна линия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88" name="Свободна линия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89" name="Свободна линия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0" name="Свободна линия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1" name="Свободна линия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2" name="Свободна линия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3" name="Свободна линия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4" name="Свободна линия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5" name="Свободна линия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6" name="Свободна линия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7" name="Свободна линия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8" name="Свободна линия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199" name="Свободна линия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0" name="Свободна линия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1" name="Свободна линия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2" name="Свободна линия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3" name="Свободна линия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4" name="Свободна линия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5" name="Свободна линия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6" name="Свободна линия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7" name="Свободна линия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8" name="Свободна линия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09" name="Свободна линия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0" name="Свободна линия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1" name="Свободна линия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2" name="Свободна линия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3" name="Свободна линия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4" name="Свободна линия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5" name="Свободна линия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6" name="Свободна линия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7" name="Свободна линия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8" name="Елипса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19" name="Елипса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0" name="Елипса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21" name="Елипса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36" name="Елипса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44" name="Свободна линия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2" name="Свободна линия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3" name="Свободна линия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54" name="Свободна линия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6" name="Свободна линия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7" name="Свободна линия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8" name="Свободна линия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9" name="Свободна линия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0" name="Свободна линия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6" name="Свободна линия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7" name="Свободна линия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8" name="Свободна линия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9" name="Свободна линия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0" name="Свободна линия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1" name="Свободна линия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2" name="Свободна линия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3" name="Свободна линия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4" name="Елипса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5" name="Елипса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26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01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02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03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04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06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05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Юли</a:t>
            </a:r>
            <a:endParaRPr lang="bg-BG" sz="3600" cap="none" spc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B6DEFF"/>
                </a:solidFill>
              </a:rPr>
              <a:t>2017 г.</a:t>
            </a:r>
            <a:endParaRPr lang="bg-BG" sz="60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Понеделник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Вторник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Сряда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Четвъртък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Петък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Събота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Неделя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вгу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Група 4" descr="Пясъчни замъци с играчки кофичка и лопатка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3" name="Свободна линия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4" name="Свободна линия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5" name="Свободна линия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6" name="Свободна линия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7" name="Свободна линия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8" name="Свободна линия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9" name="Свободна линия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0" name="Свободна линия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1" name="Свободна линия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2" name="Свободна линия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3" name="Свободна линия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4" name="Свободна линия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5" name="Свободна линия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6" name="Свободна линия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7" name="Свободна линия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8" name="Свободна линия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19" name="Свободна линия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0" name="Свободна линия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1" name="Свободна линия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2" name="Свободна линия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3" name="Свободна линия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4" name="Свободна линия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5" name="Свободна линия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6" name="Свободна линия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7" name="Свободна линия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8" name="Свободна линия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29" name="Свободна линия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0" name="Свободна линия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1" name="Свободна линия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32" name="Свободна линия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5" name="Свободна линия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6" name="Свободна линия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7" name="Свободна линия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8" name="Свободна линия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9" name="Свободна линия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0" name="Свободна линия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1" name="Свободна линия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2" name="Свободна линия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3" name="Свободна линия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4" name="Свободна линия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5" name="Свободна линия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6" name="Свободна линия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7" name="Свободна линия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8" name="Свободна линия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69" name="Свободна линия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0" name="Свободна линия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1" name="Свободна линия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2" name="Свободна линия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3" name="Свободна линия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4" name="Свободна линия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5" name="Свободна линия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6" name="Свободна линия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7" name="Свободна линия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8" name="Свободна линия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79" name="Свободна линия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0" name="Свободна линия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1" name="Свободна линия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2" name="Свободна линия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3" name="Свободна линия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4" name="Свободна линия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5" name="Свободна линия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6" name="Свободна линия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7" name="Свободна линия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8" name="Свободна линия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89" name="Свободна линия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0" name="Свободна линия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1" name="Свободна линия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2" name="Свободна линия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3" name="Свободна линия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4" name="Свободна линия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5" name="Свободна линия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6" name="Свободна линия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7" name="Свободна линия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8" name="Свободна линия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99" name="Свободна линия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0" name="Свободна линия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1" name="Свободна линия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2" name="Свободна линия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3" name="Свободна линия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4" name="Свободна линия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5" name="Свободна линия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6" name="Свободна линия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7" name="Свободна линия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8" name="Свободна линия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09" name="Свободна линия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0" name="Свободна линия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1" name="Свободна линия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2" name="Свободна линия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3" name="Свободна линия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4" name="Свободна линия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5" name="Свободна линия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6" name="Свободна линия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7" name="Свободна линия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8" name="Свободна линия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19" name="Свободна линия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0" name="Свободна линия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1" name="Свободна линия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2" name="Свободна линия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3" name="Свободна линия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4" name="Свободна линия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5" name="Свободна линия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6" name="Свободна линия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7" name="Свободна линия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8" name="Свободна линия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29" name="Свободна линия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0" name="Свободна линия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1" name="Свободна линия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2" name="Свободна линия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3" name="Свободна линия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4" name="Свободна линия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5" name="Свободна линия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6" name="Свободна линия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7" name="Свободна линия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8" name="Свободна линия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39" name="Свободна линия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0" name="Свободна линия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1" name="Свободна линия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2" name="Свободна линия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3" name="Свободна линия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4" name="Свободна линия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5" name="Свободна линия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6" name="Свободна линия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7" name="Свободна линия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8" name="Свободна линия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49" name="Свободна линия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0" name="Свободна линия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1" name="Свободна линия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2" name="Свободна линия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3" name="Свободна линия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4" name="Свободна линия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5" name="Свободна линия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6" name="Свободна линия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7" name="Свободна линия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8" name="Свободна линия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59" name="Свободна линия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0" name="Свободна линия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1" name="Свободна линия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2" name="Свободна линия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3" name="Свободна линия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4" name="Свободна линия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5" name="Свободна линия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6" name="Свободна линия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7" name="Свободна линия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8" name="Елипса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69" name="Свободна линия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0" name="Свободна линия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1" name="Свободна линия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2" name="Свободна линия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3" name="Свободна линия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30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bg-BG"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04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05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06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07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08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10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9AC7F4"/>
                </a:solidFill>
              </a:rPr>
              <a:t>09</a:t>
            </a:r>
            <a:endParaRPr lang="bg-BG" sz="1200" spc="-50" dirty="0">
              <a:solidFill>
                <a:srgbClr val="9AC7F4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Август</a:t>
            </a:r>
            <a:endParaRPr lang="bg-BG" sz="3600" cap="none" spc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D8C58F"/>
                </a:solidFill>
              </a:rPr>
              <a:t>2017 г.</a:t>
            </a:r>
            <a:endParaRPr lang="bg-BG" sz="6000" cap="all" spc="-300" baseline="0" dirty="0">
              <a:solidFill>
                <a:srgbClr val="D8C58F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Понеделник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Вторник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Сряда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Четвъртък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Петък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Събота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3D7AB7"/>
                </a:solidFill>
              </a:rPr>
              <a:t>Неделя</a:t>
            </a:r>
            <a:endParaRPr lang="bg-BG" sz="1000" cap="none" spc="-50" dirty="0">
              <a:solidFill>
                <a:srgbClr val="3D7AB7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птемв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Група 296" descr="Училищен автобус, който се движи по пътя, пред червено училище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Автофигура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299" name="Свободна линия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00" name="Свободна линия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6" name="Свободна линия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7" name="Свободна линия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8" name="Свободна линия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49" name="Свободна линия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0" name="Свободна линия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1" name="Свободна линия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2" name="Свободна линия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3" name="Свободна линия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4" name="Свободна линия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355" name="Свободна линия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4" name="Свободна линия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5" name="Свободна линия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6" name="Свободна линия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7" name="Свободна линия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8" name="Свободна линия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79" name="Свободна линия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0" name="Свободна линия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1" name="Свободна линия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2" name="Свободна линия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3" name="Свободна линия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4" name="Свободна линия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5" name="Свободна линия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6" name="Свободна линия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7" name="Свободна линия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8" name="Свободна линия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89" name="Свободна линия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0" name="Свободна линия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1" name="Свободна линия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2" name="Свободна линия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3" name="Свободна линия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4" name="Свободна линия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5" name="Свободна линия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6" name="Свободна линия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7" name="Свободна линия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8" name="Свободна линия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499" name="Свободна линия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0" name="Свободна линия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1" name="Свободна линия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2" name="Свободна линия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3" name="Свободна линия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4" name="Свободна линия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5" name="Свободна линия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6" name="Свободна линия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7" name="Свободна линия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8" name="Свободна линия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09" name="Свободна линия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0" name="Свободна линия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1" name="Свободна линия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2" name="Свободна линия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3" name="Свободна линия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4" name="Свободна линия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5" name="Свободна линия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6" name="Свободна линия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7" name="Свободна линия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8" name="Свободна линия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19" name="Свободна линия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0" name="Свободна линия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1" name="Свободна линия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2" name="Свободна линия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3" name="Свободна линия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4" name="Свободна линия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5" name="Свободна линия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6" name="Свободна линия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7" name="Свободна линия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8" name="Свободна линия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29" name="Свободна линия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0" name="Свободна линия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1" name="Свободна линия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2" name="Свободна линия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3" name="Свободна линия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4" name="Свободна линия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5" name="Свободна линия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6" name="Свободна линия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7" name="Свободна линия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8" name="Свободна линия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39" name="Свободна линия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0" name="Свободна линия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1" name="Свободна линия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2" name="Свободна линия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3" name="Свободна линия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4" name="Свободна линия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5" name="Свободна линия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6" name="Свободна линия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7" name="Свободна линия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8" name="Свободна линия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49" name="Свободна линия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0" name="Свободна линия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1" name="Свободна линия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2" name="Свободна линия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3" name="Свободна линия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4" name="Свободна линия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5" name="Свободна линия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6" name="Свободна линия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7" name="Свободна линия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8" name="Свободна линия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59" name="Свободна линия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0" name="Свободна линия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1" name="Свободна линия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2" name="Свободна линия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3" name="Свободна линия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4" name="Свободна линия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5" name="Свободна линия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6" name="Свободна линия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7" name="Свободна линия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8" name="Свободна линия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69" name="Свободна линия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0" name="Свободна линия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1" name="Свободна линия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2" name="Свободна линия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3" name="Свободна линия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4" name="Свободна линия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5" name="Свободна линия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6" name="Свободна линия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  <p:sp>
          <p:nvSpPr>
            <p:cNvPr id="577" name="Свободна линия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bg-BG" dirty="0"/>
            </a:p>
          </p:txBody>
        </p:sp>
      </p:grpSp>
      <p:sp>
        <p:nvSpPr>
          <p:cNvPr id="2" name="Правоъгълник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97" name="Текстово поле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Текстово поле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Текстово поле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  <a:endParaRPr lang="bg-BG"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Текстово поле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bg-BG" dirty="0" smtClean="0"/>
              <a:t>31</a:t>
            </a:r>
            <a:endParaRPr lang="bg-BG" dirty="0"/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80" name="Текстово поле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1" name="Текстово поле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2" name="Текстово поле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3" name="Текстово поле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4" name="Текстово поле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5" name="Текстово поле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186" name="Текстово поле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09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2" name="Текстово поле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3" name="Текстово поле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4" name="Текстово поле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5" name="Текстово поле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6" name="Текстово поле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7" name="Текстово поле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17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8" name="Текстово поле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29" name="Текстово поле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18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0" name="Текстово поле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19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1" name="Текстово поле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20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2" name="Текстово поле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21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3" name="Текстово поле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22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4" name="Текстово поле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24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5" name="Текстово поле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23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7" name="Текстово поле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25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8" name="Текстово поле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231F20"/>
                </a:solidFill>
              </a:rPr>
              <a:t>26</a:t>
            </a:r>
            <a:endParaRPr lang="bg-BG" sz="1200" spc="-50" dirty="0">
              <a:solidFill>
                <a:srgbClr val="231F20"/>
              </a:solidFill>
            </a:endParaRPr>
          </a:p>
        </p:txBody>
      </p:sp>
      <p:sp>
        <p:nvSpPr>
          <p:cNvPr id="239" name="Текстово поле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Текстово поле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Текстово поле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bg-BG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bg-BG"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Текстово поле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01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3" name="Текстово поле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bg-BG" dirty="0" smtClean="0"/>
              <a:t>30</a:t>
            </a:r>
            <a:endParaRPr lang="bg-BG" dirty="0"/>
          </a:p>
        </p:txBody>
      </p:sp>
      <p:sp>
        <p:nvSpPr>
          <p:cNvPr id="245" name="Текстово поле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02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6" name="Текстово поле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03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7" name="Текстово поле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04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8" name="Текстово поле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05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49" name="Текстово поле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06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0" name="Текстово поле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08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1" name="Текстово поле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bg-BG" sz="1200" spc="-50" dirty="0" smtClean="0">
                <a:solidFill>
                  <a:srgbClr val="C7CC62"/>
                </a:solidFill>
              </a:rPr>
              <a:t>07</a:t>
            </a:r>
            <a:endParaRPr lang="bg-BG" sz="1200" spc="-50" dirty="0">
              <a:solidFill>
                <a:srgbClr val="C7CC62"/>
              </a:solidFill>
            </a:endParaRPr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295" name="Контейнер за текст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  <a:endParaRPr lang="bg-BG" dirty="0"/>
          </a:p>
        </p:txBody>
      </p:sp>
      <p:sp>
        <p:nvSpPr>
          <p:cNvPr id="172" name="Заглавие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3600" cap="none" spc="0" dirty="0" smtClean="0">
                <a:solidFill>
                  <a:srgbClr val="FFFFFF"/>
                </a:solidFill>
              </a:rPr>
              <a:t>Септември</a:t>
            </a:r>
            <a:endParaRPr lang="bg-BG" sz="4000" cap="none" spc="0" baseline="0" dirty="0">
              <a:solidFill>
                <a:srgbClr val="FFFFFF"/>
              </a:solidFill>
            </a:endParaRPr>
          </a:p>
        </p:txBody>
      </p:sp>
      <p:sp>
        <p:nvSpPr>
          <p:cNvPr id="178" name="Заглавие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g-BG" sz="6000" cap="all" spc="-300" dirty="0" smtClean="0">
                <a:solidFill>
                  <a:srgbClr val="C7CC62"/>
                </a:solidFill>
              </a:rPr>
              <a:t>2017 г.</a:t>
            </a:r>
            <a:endParaRPr lang="bg-BG" sz="60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Текстово поле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Понеделник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4" name="Текстово поле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Вторник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5" name="Текстово поле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Сряда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6" name="Текстово поле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Четвъртък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7" name="Текстово поле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Петък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87" name="Текстово поле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Събота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sp>
        <p:nvSpPr>
          <p:cNvPr id="179" name="Текстово поле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bg-BG" sz="1000" cap="none" spc="-50" dirty="0" smtClean="0">
                <a:solidFill>
                  <a:srgbClr val="888A35"/>
                </a:solidFill>
              </a:rPr>
              <a:t>Неделя</a:t>
            </a:r>
            <a:endParaRPr lang="bg-BG" sz="1000" cap="none" spc="-50" dirty="0">
              <a:solidFill>
                <a:srgbClr val="888A35"/>
              </a:solidFill>
            </a:endParaRPr>
          </a:p>
        </p:txBody>
      </p:sp>
      <p:cxnSp>
        <p:nvCxnSpPr>
          <p:cNvPr id="7" name="Право съединение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аво съединение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аво съединение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аво съединение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аво съединение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аво съединение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аво съединение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аво съединение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Право съединение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аво съединение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аво съединение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Право съединение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аво съединение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dirty="0"/>
          </a:p>
        </p:txBody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bg-BG" dirty="0" smtClean="0"/>
              <a:t>Щракнете, за да добавите заглавие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dirty="0" smtClean="0"/>
              <a:t>Щракнете, за да редактирате стиловете на текста на образеца</a:t>
            </a:r>
          </a:p>
          <a:p>
            <a:pPr lvl="1" rtl="0"/>
            <a:r>
              <a:rPr lang="bg-BG" dirty="0" smtClean="0"/>
              <a:t>Второ ниво</a:t>
            </a:r>
          </a:p>
          <a:p>
            <a:pPr lvl="2" rtl="0"/>
            <a:r>
              <a:rPr lang="bg-BG" dirty="0" smtClean="0"/>
              <a:t>Трето ниво</a:t>
            </a:r>
          </a:p>
          <a:p>
            <a:pPr lvl="3" rtl="0"/>
            <a:r>
              <a:rPr lang="bg-BG" dirty="0" smtClean="0"/>
              <a:t>Четвърто ниво</a:t>
            </a:r>
          </a:p>
          <a:p>
            <a:pPr lvl="4" rtl="0"/>
            <a:r>
              <a:rPr lang="bg-BG" dirty="0" smtClean="0"/>
              <a:t>Пето ниво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5F15-9EA0-4B91-AEA8-160C5D395290}" type="datetime1">
              <a:rPr lang="bg-BG" smtClean="0"/>
              <a:pPr/>
              <a:t>6.7.2017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bg-BG" smtClean="0"/>
              <a:pPr rtl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текст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8" name="Контейнер за текст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Нова година</a:t>
            </a:r>
            <a:endParaRPr lang="bg-BG" dirty="0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84" name="Контейнер за текст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56" name="Контейнер за текст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57" name="Контейнер за текст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58" name="Контейнер за текст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59" name="Контейнер за текст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0" name="Контейнер за текст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1" name="Контейнер за текст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2" name="Контейнер за текст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3" name="Контейнер за текст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4" name="Контейнер за текст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5" name="Контейнер за текст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6" name="Контейнер за текст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7" name="Контейнер за текст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marL="0" indent="0" rtl="0">
              <a:lnSpc>
                <a:spcPct val="85000"/>
              </a:lnSpc>
              <a:spcBef>
                <a:spcPts val="0"/>
              </a:spcBef>
              <a:buNone/>
            </a:pPr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>
            <a:normAutofit/>
          </a:bodyPr>
          <a:lstStyle/>
          <a:p>
            <a:pPr rtl="0"/>
            <a:endParaRPr lang="bg-BG" sz="900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>
            <a:normAutofit/>
          </a:bodyPr>
          <a:lstStyle/>
          <a:p>
            <a:pPr rtl="0"/>
            <a:endParaRPr lang="bg-BG" sz="900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>
            <a:normAutofit/>
          </a:bodyPr>
          <a:lstStyle/>
          <a:p>
            <a:pPr rtl="0"/>
            <a:endParaRPr lang="bg-BG" sz="900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Контейнер за текст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7" name="Контейнер за текст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текст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" name="Контейнер за текст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" name="Контейнер за текст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8" name="Контейнер за текст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9" name="Контейнер за текст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0" name="Контейнер за текст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1" name="Контейнер за текст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2" name="Контейнер за текст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Уеб приложение за сезонен календар за 2017 г. (пон-нед)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Тема на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на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14</Words>
  <Application>Microsoft Office PowerPoint</Application>
  <PresentationFormat>Презентация на цял екран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5" baseType="lpstr">
      <vt:lpstr>Arial</vt:lpstr>
      <vt:lpstr>Georgia</vt:lpstr>
      <vt:lpstr>Уеб приложение за сезонен календар за 2017 г. (пон-нед)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2017-07-06T07:48:01Z</dcterms:modified>
  <cp:version/>
</cp:coreProperties>
</file>