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213" autoAdjust="0"/>
  </p:normalViewPr>
  <p:slideViewPr>
    <p:cSldViewPr snapToGrid="0">
      <p:cViewPr varScale="1">
        <p:scale>
          <a:sx n="100" d="100"/>
          <a:sy n="100" d="100"/>
        </p:scale>
        <p:origin x="1620" y="84"/>
      </p:cViewPr>
      <p:guideLst/>
    </p:cSldViewPr>
  </p:slideViewPr>
  <p:notesTextViewPr>
    <p:cViewPr>
      <p:scale>
        <a:sx n="3" d="2"/>
        <a:sy n="3" d="2"/>
      </p:scale>
      <p:origin x="0" y="-648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A2B3B432-FDA3-4A0F-8B27-42AE766668A0}" type="datetime1">
              <a:rPr lang="bg-BG" smtClean="0"/>
              <a:t>13.9.2013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E169A89D-734B-4FAD-B6E7-2B864E72E489}" type="slidenum">
              <a:rPr lang="bg-BG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7E745228-6C02-4BC2-94BF-3BD32CA3DDE3}" type="datetime1">
              <a:rPr lang="bg-BG" noProof="0" smtClean="0"/>
              <a:pPr/>
              <a:t>13.9.2013 г.</a:t>
            </a:fld>
            <a:endParaRPr lang="bg-BG" noProof="0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dirty="0"/>
              <a:t>Щракнете, за да редактирате стиловете на текста на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952A89D7-7603-4ECB-ADF6-F6CF2BE4F401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За да промените тази брошура, заместете нашия примерен текст със свой текст. Ако предпочитате да започнете на чисто, натиснете бутона ''Нов слайд" в раздела "Начало", за да вмъкнете нова страница. Сега въведете текста и картините си в празните контейнери. Ако имате нужда от още контейнери за заглавия, подзаглавия или основен текст, копирайте някой от съществуващите контейнери и след това плъзнете новия контейнер на мястото му.</a:t>
            </a:r>
          </a:p>
          <a:p>
            <a:endParaRPr lang="bg-BG" dirty="0"/>
          </a:p>
          <a:p>
            <a:r>
              <a:rPr lang="bg-BG" dirty="0"/>
              <a:t>А забелязахте ли, че сме сложили знаци, по които да сгъвате? </a:t>
            </a:r>
            <a:r>
              <a:rPr lang="ru-RU" dirty="0" smtClean="0"/>
              <a:t>Те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съвсем</a:t>
            </a:r>
            <a:r>
              <a:rPr lang="ru-RU" dirty="0" smtClean="0"/>
              <a:t> </a:t>
            </a:r>
            <a:r>
              <a:rPr lang="ru-RU" dirty="0" err="1" smtClean="0"/>
              <a:t>бледи</a:t>
            </a:r>
            <a:r>
              <a:rPr lang="ru-RU" dirty="0" smtClean="0"/>
              <a:t>, но </a:t>
            </a:r>
            <a:r>
              <a:rPr lang="ru-RU" dirty="0" err="1" smtClean="0"/>
              <a:t>ако</a:t>
            </a:r>
            <a:r>
              <a:rPr lang="ru-RU" dirty="0" smtClean="0"/>
              <a:t> не </a:t>
            </a:r>
            <a:r>
              <a:rPr lang="ru-RU" dirty="0" err="1" smtClean="0"/>
              <a:t>искате</a:t>
            </a:r>
            <a:r>
              <a:rPr lang="ru-RU" dirty="0" smtClean="0"/>
              <a:t> да се </a:t>
            </a:r>
            <a:r>
              <a:rPr lang="ru-RU" dirty="0" err="1" smtClean="0"/>
              <a:t>виждат</a:t>
            </a:r>
            <a:r>
              <a:rPr lang="ru-RU" dirty="0" smtClean="0"/>
              <a:t> на </a:t>
            </a:r>
            <a:r>
              <a:rPr lang="ru-RU" dirty="0" err="1" smtClean="0"/>
              <a:t>брошурата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, изберете </a:t>
            </a:r>
            <a:r>
              <a:rPr lang="ru-RU" dirty="0" err="1" smtClean="0"/>
              <a:t>ги</a:t>
            </a:r>
            <a:r>
              <a:rPr lang="ru-RU" dirty="0" smtClean="0"/>
              <a:t> и </a:t>
            </a:r>
            <a:r>
              <a:rPr lang="ru-RU" dirty="0" err="1" smtClean="0"/>
              <a:t>ги</a:t>
            </a:r>
            <a:r>
              <a:rPr lang="ru-RU" dirty="0" smtClean="0"/>
              <a:t> </a:t>
            </a:r>
            <a:r>
              <a:rPr lang="ru-RU" dirty="0" err="1" smtClean="0"/>
              <a:t>изтрийте</a:t>
            </a:r>
            <a:r>
              <a:rPr lang="ru-RU" dirty="0" smtClean="0"/>
              <a:t>, </a:t>
            </a:r>
            <a:r>
              <a:rPr lang="ru-RU" dirty="0" err="1" smtClean="0"/>
              <a:t>преди</a:t>
            </a:r>
            <a:r>
              <a:rPr lang="ru-RU" dirty="0" smtClean="0"/>
              <a:t> да </a:t>
            </a:r>
            <a:r>
              <a:rPr lang="ru-RU" dirty="0" err="1" smtClean="0"/>
              <a:t>печатате</a:t>
            </a:r>
            <a:r>
              <a:rPr lang="ru-RU" dirty="0" smtClean="0"/>
              <a:t>.</a:t>
            </a:r>
            <a:endParaRPr lang="bg-BG" dirty="0"/>
          </a:p>
          <a:p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231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87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н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авоъгълник 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1" name="Правоъгълник 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2" name="Правоъгълник 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3" name="Правоъгълник 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4" name="Правоъгълник 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5" name="Правоъгълник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Правоъгълник 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3" name="Правоъгълник 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Контейнер за 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bg-BG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31" name="Контейнер за 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bg-BG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Текст на заглавка</a:t>
            </a:r>
          </a:p>
        </p:txBody>
      </p:sp>
      <p:sp>
        <p:nvSpPr>
          <p:cNvPr id="5" name="Контейнер за картина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  <p:sp>
        <p:nvSpPr>
          <p:cNvPr id="48" name="Контейнер за картина 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  <p:sp>
        <p:nvSpPr>
          <p:cNvPr id="49" name="Правоъгълник 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1" name="Контейнер за картина 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  <p:sp>
        <p:nvSpPr>
          <p:cNvPr id="52" name="Правоъгълник 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Контейнер за текст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bg-BG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 dirty="0"/>
              <a:t>Щракнете, за да добавите текст</a:t>
            </a:r>
          </a:p>
        </p:txBody>
      </p:sp>
      <p:sp>
        <p:nvSpPr>
          <p:cNvPr id="56" name="Контейнер за 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05723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bg-BG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 dirty="0"/>
              <a:t>Щракнете, за да добавите текст</a:t>
            </a:r>
          </a:p>
        </p:txBody>
      </p:sp>
      <p:sp>
        <p:nvSpPr>
          <p:cNvPr id="57" name="Контейнер за 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bg-BG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 dirty="0"/>
              <a:t>Щракнете, за да добавите текст</a:t>
            </a:r>
          </a:p>
        </p:txBody>
      </p:sp>
      <p:sp>
        <p:nvSpPr>
          <p:cNvPr id="58" name="Контейнер за 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bg-BG" sz="2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Име на фирма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тре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авоъгълник 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9" name="Правоъгълник 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Контейнер за картина 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  <p:sp>
        <p:nvSpPr>
          <p:cNvPr id="72" name="Контейнер за 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bg-BG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73" name="Контейнер за текст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9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74" name="Правоъгълник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5" name="Контейнер за текст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bg-BG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Текст на заглавка</a:t>
            </a:r>
          </a:p>
        </p:txBody>
      </p:sp>
      <p:sp>
        <p:nvSpPr>
          <p:cNvPr id="77" name="Правоъгълник 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7" name="Правоъгълник 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1" name="Контейнер за 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bg-BG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71" name="Контейнер за 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bg-BG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76" name="Правоъгълник 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6" name="Правоъгълник 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5" name="Правоъгълник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Контейнер за 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bg-BG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43" name="Контейнер за 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bg-BG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bg-BG" sz="900"/>
            </a:lvl9pPr>
          </a:lstStyle>
          <a:p>
            <a:pPr lvl="0"/>
            <a:r>
              <a:rPr lang="bg-BG"/>
              <a:t>Щракнете, за да добавите текст</a:t>
            </a:r>
          </a:p>
        </p:txBody>
      </p:sp>
      <p:sp>
        <p:nvSpPr>
          <p:cNvPr id="52" name="Контейнер за текст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bg-BG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bg-BG" sz="3600"/>
            </a:lvl2pPr>
            <a:lvl3pPr marL="0" indent="0" latinLnBrk="0">
              <a:spcBef>
                <a:spcPts val="0"/>
              </a:spcBef>
              <a:buNone/>
              <a:defRPr lang="bg-BG" sz="3600"/>
            </a:lvl3pPr>
            <a:lvl4pPr marL="0" indent="0" latinLnBrk="0">
              <a:spcBef>
                <a:spcPts val="0"/>
              </a:spcBef>
              <a:buNone/>
              <a:defRPr lang="bg-BG" sz="3600"/>
            </a:lvl4pPr>
            <a:lvl5pPr marL="0" indent="0" latinLnBrk="0">
              <a:spcBef>
                <a:spcPts val="0"/>
              </a:spcBef>
              <a:buNone/>
              <a:defRPr lang="bg-BG" sz="3600"/>
            </a:lvl5pPr>
          </a:lstStyle>
          <a:p>
            <a:pPr lvl="0"/>
            <a:r>
              <a:rPr lang="bg-BG"/>
              <a:t>Текст на заглавка</a:t>
            </a:r>
          </a:p>
        </p:txBody>
      </p:sp>
      <p:sp>
        <p:nvSpPr>
          <p:cNvPr id="53" name="Контейнер за картина 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  <p:sp>
        <p:nvSpPr>
          <p:cNvPr id="54" name="Контейнер за картина 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bg-BG" sz="1400"/>
            </a:lvl1pPr>
          </a:lstStyle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noProof="0" dirty="0"/>
              <a:t>Щракнете, за да редактирате стила на заглавието на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dirty="0"/>
              <a:t>Щракнете, за да редактирате стиловете на текста на образеца</a:t>
            </a:r>
          </a:p>
          <a:p>
            <a:pPr lvl="1"/>
            <a:r>
              <a:rPr lang="bg-BG" noProof="0" dirty="0"/>
              <a:t>Второ ниво</a:t>
            </a:r>
          </a:p>
          <a:p>
            <a:pPr lvl="2"/>
            <a:r>
              <a:rPr lang="bg-BG" noProof="0" dirty="0"/>
              <a:t>Трето ниво</a:t>
            </a:r>
          </a:p>
          <a:p>
            <a:pPr lvl="3"/>
            <a:r>
              <a:rPr lang="bg-BG" noProof="0" dirty="0"/>
              <a:t>Четвърто ниво</a:t>
            </a:r>
          </a:p>
          <a:p>
            <a:pPr lvl="4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bg-BG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5F60-82A1-4C4F-80E7-117633BC9531}" type="datetime1">
              <a:rPr lang="bg-BG" noProof="0" smtClean="0"/>
              <a:pPr/>
              <a:t>13.9.2013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bg-BG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bg-BG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bg-BG" noProof="0" smtClean="0"/>
              <a:t>‹#›</a:t>
            </a:fld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bg-BG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bg-BG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bg-BG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bg-BG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bg-BG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bg-BG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bg-BG" dirty="0" err="1"/>
              <a:t>Margie’s</a:t>
            </a:r>
            <a:r>
              <a:rPr lang="bg-BG" dirty="0"/>
              <a:t> Travel е водещата фирма, към която трябва да се обърнете при желание. Тя обслужва окръга от повече от 20 години! Ние сме горди със себе си и със своите високи стандарти на обслужване, както и с ненадминатата си репутация пред клиентите.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sz="quarter" idx="20"/>
          </p:nvPr>
        </p:nvSpPr>
        <p:spPr>
          <a:xfrm>
            <a:off x="3840479" y="740646"/>
            <a:ext cx="2286000" cy="595085"/>
          </a:xfrm>
        </p:spPr>
        <p:txBody>
          <a:bodyPr/>
          <a:lstStyle/>
          <a:p>
            <a:r>
              <a:rPr lang="bg-BG" sz="1400" dirty="0"/>
              <a:t>Позволете на </a:t>
            </a:r>
            <a:r>
              <a:rPr lang="bg-BG" sz="1400" dirty="0" err="1"/>
              <a:t>Margie</a:t>
            </a:r>
            <a:r>
              <a:rPr lang="bg-BG" sz="1400" dirty="0"/>
              <a:t> да планира следващата ви зимна ваканция!</a:t>
            </a:r>
          </a:p>
        </p:txBody>
      </p:sp>
      <p:pic>
        <p:nvPicPr>
          <p:cNvPr id="14" name="Контейнер за картина 13" descr="Кънкьори" title="Картина от пътуване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pic>
        <p:nvPicPr>
          <p:cNvPr id="15" name="Контейнер за картина 14" descr="Ходене със снегоходки" title="Картина от пътуване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90"/>
          <a:stretch/>
        </p:blipFill>
        <p:spPr/>
      </p:pic>
      <p:pic>
        <p:nvPicPr>
          <p:cNvPr id="18" name="Контейнер за картина 17" descr="Жена и деца с шейна" title="Картина от пътуване"/>
          <p:cNvPicPr>
            <a:picLocks noGrp="1" noChangeAspect="1"/>
          </p:cNvPicPr>
          <p:nvPr>
            <p:ph type="pic" sz="quarter" idx="3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r="87"/>
          <a:stretch>
            <a:fillRect/>
          </a:stretch>
        </p:blipFill>
        <p:spPr/>
      </p:pic>
      <p:sp>
        <p:nvSpPr>
          <p:cNvPr id="10" name="Контейнер за текст 9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bg-BG" dirty="0"/>
              <a:t>margie’s </a:t>
            </a:r>
            <a:r>
              <a:rPr lang="bg-BG" b="1" i="0" dirty="0" err="1"/>
              <a:t>travel</a:t>
            </a:r>
            <a:endParaRPr lang="bg-BG" b="1" i="0" dirty="0"/>
          </a:p>
          <a:p>
            <a:endParaRPr lang="bg-BG" dirty="0"/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61"/>
          </p:nvPr>
        </p:nvSpPr>
        <p:spPr>
          <a:xfrm>
            <a:off x="3840479" y="6164544"/>
            <a:ext cx="2423160" cy="642938"/>
          </a:xfrm>
        </p:spPr>
        <p:txBody>
          <a:bodyPr/>
          <a:lstStyle/>
          <a:p>
            <a:r>
              <a:rPr lang="bg-BG" dirty="0" smtClean="0"/>
              <a:t>Солунска </a:t>
            </a:r>
            <a:r>
              <a:rPr lang="bg-BG" dirty="0"/>
              <a:t>23</a:t>
            </a:r>
          </a:p>
          <a:p>
            <a:r>
              <a:rPr lang="bg-BG" dirty="0"/>
              <a:t>София 12345</a:t>
            </a:r>
          </a:p>
          <a:p>
            <a:r>
              <a:rPr lang="bg-BG" dirty="0"/>
              <a:t>+3592-123-456</a:t>
            </a:r>
          </a:p>
        </p:txBody>
      </p:sp>
      <p:sp>
        <p:nvSpPr>
          <p:cNvPr id="12" name="Контейнер за текст 11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bg-BG"/>
              <a:t>www.margiestravel.com</a:t>
            </a:r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bg-BG" dirty="0" err="1"/>
              <a:t>margie’s</a:t>
            </a:r>
            <a:r>
              <a:rPr lang="bg-BG" dirty="0"/>
              <a:t> </a:t>
            </a:r>
            <a:r>
              <a:rPr lang="bg-BG" b="1" i="0" dirty="0" err="1"/>
              <a:t>travel</a:t>
            </a:r>
            <a:endParaRPr lang="bg-BG" b="1" i="0" dirty="0"/>
          </a:p>
        </p:txBody>
      </p:sp>
      <p:cxnSp>
        <p:nvCxnSpPr>
          <p:cNvPr id="16" name="Прав съединител 15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 съединител 16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Контейнер за картина 27" descr="Мъж и дете търкалят голяма снежна топка" title="Картина от пътуване"/>
          <p:cNvPicPr>
            <a:picLocks noGrp="1" noChangeAspect="1"/>
          </p:cNvPicPr>
          <p:nvPr>
            <p:ph type="pic" sz="quarter" idx="6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3" name="Контейнер за текст 22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bg-BG" dirty="0"/>
              <a:t>Гордеем се, че сме предпочитаната туристическа агенция за местни фирми като: </a:t>
            </a:r>
            <a:r>
              <a:rPr lang="bg-BG" dirty="0" err="1"/>
              <a:t>Northwind</a:t>
            </a:r>
            <a:r>
              <a:rPr lang="bg-BG" dirty="0"/>
              <a:t> </a:t>
            </a:r>
            <a:r>
              <a:rPr lang="bg-BG" dirty="0" err="1"/>
              <a:t>Traders</a:t>
            </a:r>
            <a:r>
              <a:rPr lang="bg-BG" dirty="0"/>
              <a:t>, </a:t>
            </a:r>
            <a:r>
              <a:rPr lang="bg-BG" dirty="0" err="1"/>
              <a:t>Contoso</a:t>
            </a:r>
            <a:r>
              <a:rPr lang="bg-BG" dirty="0"/>
              <a:t> Limited и </a:t>
            </a:r>
            <a:r>
              <a:rPr lang="bg-BG" dirty="0" err="1"/>
              <a:t>Adventure</a:t>
            </a:r>
            <a:r>
              <a:rPr lang="bg-BG" dirty="0"/>
              <a:t> Works.</a:t>
            </a:r>
          </a:p>
        </p:txBody>
      </p:sp>
      <p:sp>
        <p:nvSpPr>
          <p:cNvPr id="24" name="Контейнер за текст 23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bg-BG" dirty="0"/>
              <a:t>Бързо вадене на паспорт</a:t>
            </a:r>
          </a:p>
          <a:p>
            <a:r>
              <a:rPr lang="bg-BG" dirty="0"/>
              <a:t>Планиране на екскурзии</a:t>
            </a:r>
          </a:p>
          <a:p>
            <a:r>
              <a:rPr lang="bg-BG" dirty="0"/>
              <a:t>Уреждане на хотели, самолети, транспорт</a:t>
            </a:r>
          </a:p>
          <a:p>
            <a:r>
              <a:rPr lang="bg-BG" dirty="0"/>
              <a:t>Застраховка за пътуване</a:t>
            </a:r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bg-BG"/>
              <a:t>Нашите услуги включват:</a:t>
            </a:r>
          </a:p>
        </p:txBody>
      </p:sp>
      <p:sp>
        <p:nvSpPr>
          <p:cNvPr id="7" name="Контейнер за текст 6"/>
          <p:cNvSpPr>
            <a:spLocks noGrp="1"/>
          </p:cNvSpPr>
          <p:nvPr>
            <p:ph type="body" sz="quarter" idx="61"/>
          </p:nvPr>
        </p:nvSpPr>
        <p:spPr>
          <a:xfrm>
            <a:off x="3771899" y="688848"/>
            <a:ext cx="2423160" cy="1386841"/>
          </a:xfrm>
        </p:spPr>
        <p:txBody>
          <a:bodyPr/>
          <a:lstStyle/>
          <a:p>
            <a:r>
              <a:rPr lang="bg-BG" dirty="0"/>
              <a:t>"Препоръчваме </a:t>
            </a:r>
            <a:r>
              <a:rPr lang="bg-BG" dirty="0" err="1"/>
              <a:t>Margie’s</a:t>
            </a:r>
            <a:r>
              <a:rPr lang="bg-BG" dirty="0"/>
              <a:t> Travel на всички, които ще ни чуят. Те предвиждаха всяка нужда и решаваха всички възможни затруднения."</a:t>
            </a:r>
          </a:p>
          <a:p>
            <a:pPr algn="r"/>
            <a:r>
              <a:rPr lang="bg-BG" dirty="0"/>
              <a:t>- Боряна Боянова</a:t>
            </a:r>
          </a:p>
        </p:txBody>
      </p:sp>
      <p:sp>
        <p:nvSpPr>
          <p:cNvPr id="22" name="Контейнер за текст 21"/>
          <p:cNvSpPr>
            <a:spLocks noGrp="1"/>
          </p:cNvSpPr>
          <p:nvPr>
            <p:ph type="body" sz="quarter" idx="62"/>
          </p:nvPr>
        </p:nvSpPr>
        <p:spPr>
          <a:xfrm>
            <a:off x="3698746" y="4810088"/>
            <a:ext cx="2619757" cy="22677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dirty="0"/>
              <a:t>Боряна Боянова и нейното семейство никога не са напускали родния си град и искаха да направят зимно пътешествие, но се притесняваха да не се разболеят или изгубят в непозната страна. Нашият представител направи план за перфектната ваканция, включително списъци за проверка, доверени контакти на мястото, където ще е ваканцията, както и други ресурси. Семейството се върна отпочинало и готово за още пътешествия.</a:t>
            </a:r>
          </a:p>
        </p:txBody>
      </p:sp>
      <p:sp>
        <p:nvSpPr>
          <p:cNvPr id="9" name="Контейнер за текст 8"/>
          <p:cNvSpPr>
            <a:spLocks noGrp="1"/>
          </p:cNvSpPr>
          <p:nvPr>
            <p:ph type="body" sz="quarter" idx="20"/>
          </p:nvPr>
        </p:nvSpPr>
        <p:spPr>
          <a:xfrm>
            <a:off x="377614" y="5701641"/>
            <a:ext cx="2445174" cy="141133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bg-BG" dirty="0"/>
              <a:t>Ние не правим просто резервации за пътуването ви; ние можем да ви помогнем да изпълните мечтите си за пътешествие, ако ни кажете какво изживяване търсите.</a:t>
            </a:r>
          </a:p>
        </p:txBody>
      </p:sp>
      <p:sp>
        <p:nvSpPr>
          <p:cNvPr id="10" name="Контейнер за текст 9"/>
          <p:cNvSpPr>
            <a:spLocks noGrp="1"/>
          </p:cNvSpPr>
          <p:nvPr>
            <p:ph type="body" sz="quarter" idx="31"/>
          </p:nvPr>
        </p:nvSpPr>
        <p:spPr>
          <a:xfrm>
            <a:off x="377613" y="1569580"/>
            <a:ext cx="2507322" cy="17840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dirty="0"/>
              <a:t>Резервации за всякакви видове пътувания</a:t>
            </a:r>
          </a:p>
          <a:p>
            <a:pPr>
              <a:lnSpc>
                <a:spcPct val="100000"/>
              </a:lnSpc>
            </a:pPr>
            <a:r>
              <a:rPr lang="bg-BG" dirty="0"/>
              <a:t>Бързи, изчерпателни и компетентни отговори на обажданията и въпросите си</a:t>
            </a:r>
          </a:p>
          <a:p>
            <a:pPr>
              <a:lnSpc>
                <a:spcPct val="100000"/>
              </a:lnSpc>
            </a:pPr>
            <a:r>
              <a:rPr lang="bg-BG" dirty="0"/>
              <a:t>Находчиви и осведомени агенти</a:t>
            </a:r>
          </a:p>
          <a:p>
            <a:pPr>
              <a:lnSpc>
                <a:spcPct val="100000"/>
              </a:lnSpc>
            </a:pPr>
            <a:r>
              <a:rPr lang="bg-BG" dirty="0"/>
              <a:t>Международни услуги</a:t>
            </a:r>
          </a:p>
        </p:txBody>
      </p:sp>
      <p:sp>
        <p:nvSpPr>
          <p:cNvPr id="11" name="Контейнер за текст 10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bg-BG"/>
              <a:t>Margie’s Travel ви предлага следното:</a:t>
            </a:r>
          </a:p>
        </p:txBody>
      </p:sp>
      <p:pic>
        <p:nvPicPr>
          <p:cNvPr id="14" name="Контейнер за картина 13" descr="Дете с червено палто и зимна шапка" title="Картина от пътуване"/>
          <p:cNvPicPr>
            <a:picLocks noGrp="1" noChangeAspect="1"/>
          </p:cNvPicPr>
          <p:nvPr>
            <p:ph type="pic" sz="quarter" idx="59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7" name="Контейнер за картина 26" descr="Мъж и дете с шейна" title="Картина от пътуване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cxnSp>
        <p:nvCxnSpPr>
          <p:cNvPr id="13" name="Прав съединител 12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 съединител 14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имна брошура 11 x 8,5">
  <a:themeElements>
    <a:clrScheme name="Зимна брошура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По избор</PresentationFormat>
  <Paragraphs>28</Paragraphs>
  <Slides>2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5" baseType="lpstr">
      <vt:lpstr>Arial</vt:lpstr>
      <vt:lpstr>Georgia</vt:lpstr>
      <vt:lpstr>Зимна брошура 11 x 8,5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2013-09-13T11:21:13Z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